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89" r:id="rId4"/>
    <p:sldId id="290" r:id="rId5"/>
    <p:sldId id="291" r:id="rId6"/>
    <p:sldId id="292" r:id="rId7"/>
    <p:sldId id="258" r:id="rId8"/>
    <p:sldId id="271" r:id="rId9"/>
    <p:sldId id="259" r:id="rId10"/>
    <p:sldId id="261" r:id="rId11"/>
    <p:sldId id="260" r:id="rId12"/>
    <p:sldId id="264" r:id="rId13"/>
    <p:sldId id="282" r:id="rId14"/>
    <p:sldId id="283" r:id="rId15"/>
    <p:sldId id="263" r:id="rId16"/>
    <p:sldId id="272" r:id="rId17"/>
    <p:sldId id="273" r:id="rId18"/>
    <p:sldId id="274" r:id="rId19"/>
    <p:sldId id="275" r:id="rId20"/>
    <p:sldId id="276" r:id="rId21"/>
    <p:sldId id="284" r:id="rId22"/>
    <p:sldId id="277" r:id="rId23"/>
    <p:sldId id="285" r:id="rId24"/>
    <p:sldId id="278" r:id="rId25"/>
    <p:sldId id="286" r:id="rId26"/>
    <p:sldId id="279" r:id="rId27"/>
    <p:sldId id="280" r:id="rId28"/>
    <p:sldId id="281" r:id="rId29"/>
    <p:sldId id="287" r:id="rId30"/>
    <p:sldId id="265" r:id="rId31"/>
    <p:sldId id="266" r:id="rId32"/>
    <p:sldId id="288" r:id="rId33"/>
    <p:sldId id="268" r:id="rId34"/>
    <p:sldId id="293" r:id="rId35"/>
    <p:sldId id="27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5E900B-FC4D-4118-95D8-86AC47A619D9}" v="125" dt="2025-10-30T22:08:04.1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8" autoAdjust="0"/>
    <p:restoredTop sz="94660" autoAdjust="0"/>
  </p:normalViewPr>
  <p:slideViewPr>
    <p:cSldViewPr snapToGrid="0">
      <p:cViewPr varScale="1">
        <p:scale>
          <a:sx n="84" d="100"/>
          <a:sy n="84" d="100"/>
        </p:scale>
        <p:origin x="-322" y="-6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nios konstantinidis" userId="1LdnwGTju1oziTFXYc68jgkeqSE6FCwO0NZS2RNimu0=" providerId="None" clId="Web-{545E900B-FC4D-4118-95D8-86AC47A619D9}"/>
    <pc:docChg chg="modSld">
      <pc:chgData name="menios konstantinidis" userId="1LdnwGTju1oziTFXYc68jgkeqSE6FCwO0NZS2RNimu0=" providerId="None" clId="Web-{545E900B-FC4D-4118-95D8-86AC47A619D9}" dt="2025-10-30T22:08:04.191" v="121"/>
      <pc:docMkLst>
        <pc:docMk/>
      </pc:docMkLst>
      <pc:sldChg chg="modSp">
        <pc:chgData name="menios konstantinidis" userId="1LdnwGTju1oziTFXYc68jgkeqSE6FCwO0NZS2RNimu0=" providerId="None" clId="Web-{545E900B-FC4D-4118-95D8-86AC47A619D9}" dt="2025-10-30T21:17:29.922" v="17" actId="20577"/>
        <pc:sldMkLst>
          <pc:docMk/>
          <pc:sldMk cId="109857222" sldId="256"/>
        </pc:sldMkLst>
        <pc:spChg chg="mod">
          <ac:chgData name="menios konstantinidis" userId="1LdnwGTju1oziTFXYc68jgkeqSE6FCwO0NZS2RNimu0=" providerId="None" clId="Web-{545E900B-FC4D-4118-95D8-86AC47A619D9}" dt="2025-10-30T21:17:29.922" v="17" actId="20577"/>
          <ac:spMkLst>
            <pc:docMk/>
            <pc:sldMk cId="109857222" sldId="256"/>
            <ac:spMk id="4" creationId="{1C04B092-3B7B-9DC1-0770-CCF2D688346A}"/>
          </ac:spMkLst>
        </pc:spChg>
      </pc:sldChg>
      <pc:sldChg chg="modSp">
        <pc:chgData name="menios konstantinidis" userId="1LdnwGTju1oziTFXYc68jgkeqSE6FCwO0NZS2RNimu0=" providerId="None" clId="Web-{545E900B-FC4D-4118-95D8-86AC47A619D9}" dt="2025-10-30T22:05:02.344" v="108" actId="20577"/>
        <pc:sldMkLst>
          <pc:docMk/>
          <pc:sldMk cId="1689771779" sldId="259"/>
        </pc:sldMkLst>
        <pc:spChg chg="mod">
          <ac:chgData name="menios konstantinidis" userId="1LdnwGTju1oziTFXYc68jgkeqSE6FCwO0NZS2RNimu0=" providerId="None" clId="Web-{545E900B-FC4D-4118-95D8-86AC47A619D9}" dt="2025-10-30T22:05:02.344" v="108" actId="20577"/>
          <ac:spMkLst>
            <pc:docMk/>
            <pc:sldMk cId="1689771779" sldId="259"/>
            <ac:spMk id="3" creationId="{D14D32DD-2BD5-ED1B-7151-E28519FA4A94}"/>
          </ac:spMkLst>
        </pc:spChg>
      </pc:sldChg>
      <pc:sldChg chg="addSp">
        <pc:chgData name="menios konstantinidis" userId="1LdnwGTju1oziTFXYc68jgkeqSE6FCwO0NZS2RNimu0=" providerId="None" clId="Web-{545E900B-FC4D-4118-95D8-86AC47A619D9}" dt="2025-10-30T22:05:40.424" v="112"/>
        <pc:sldMkLst>
          <pc:docMk/>
          <pc:sldMk cId="4188053267" sldId="264"/>
        </pc:sldMkLst>
        <pc:inkChg chg="add">
          <ac:chgData name="menios konstantinidis" userId="1LdnwGTju1oziTFXYc68jgkeqSE6FCwO0NZS2RNimu0=" providerId="None" clId="Web-{545E900B-FC4D-4118-95D8-86AC47A619D9}" dt="2025-10-30T22:05:24.673" v="109"/>
          <ac:inkMkLst>
            <pc:docMk/>
            <pc:sldMk cId="4188053267" sldId="264"/>
            <ac:inkMk id="2" creationId="{E2B401C4-5140-FE5E-BFAB-8EA63EF7B5F8}"/>
          </ac:inkMkLst>
        </pc:inkChg>
        <pc:inkChg chg="add">
          <ac:chgData name="menios konstantinidis" userId="1LdnwGTju1oziTFXYc68jgkeqSE6FCwO0NZS2RNimu0=" providerId="None" clId="Web-{545E900B-FC4D-4118-95D8-86AC47A619D9}" dt="2025-10-30T22:05:29.986" v="110"/>
          <ac:inkMkLst>
            <pc:docMk/>
            <pc:sldMk cId="4188053267" sldId="264"/>
            <ac:inkMk id="4" creationId="{F83EBC9D-D8D8-0C89-3EC2-56463722028D}"/>
          </ac:inkMkLst>
        </pc:inkChg>
        <pc:inkChg chg="add">
          <ac:chgData name="menios konstantinidis" userId="1LdnwGTju1oziTFXYc68jgkeqSE6FCwO0NZS2RNimu0=" providerId="None" clId="Web-{545E900B-FC4D-4118-95D8-86AC47A619D9}" dt="2025-10-30T22:05:36.799" v="111"/>
          <ac:inkMkLst>
            <pc:docMk/>
            <pc:sldMk cId="4188053267" sldId="264"/>
            <ac:inkMk id="6" creationId="{8C996396-4AA2-D5B7-63CE-72CDC5E7BAA8}"/>
          </ac:inkMkLst>
        </pc:inkChg>
        <pc:inkChg chg="add">
          <ac:chgData name="menios konstantinidis" userId="1LdnwGTju1oziTFXYc68jgkeqSE6FCwO0NZS2RNimu0=" providerId="None" clId="Web-{545E900B-FC4D-4118-95D8-86AC47A619D9}" dt="2025-10-30T22:05:40.424" v="112"/>
          <ac:inkMkLst>
            <pc:docMk/>
            <pc:sldMk cId="4188053267" sldId="264"/>
            <ac:inkMk id="7" creationId="{A49EE0D6-89E0-E9E3-AF70-58FFF3DA2128}"/>
          </ac:inkMkLst>
        </pc:inkChg>
      </pc:sldChg>
      <pc:sldChg chg="modSp">
        <pc:chgData name="menios konstantinidis" userId="1LdnwGTju1oziTFXYc68jgkeqSE6FCwO0NZS2RNimu0=" providerId="None" clId="Web-{545E900B-FC4D-4118-95D8-86AC47A619D9}" dt="2025-10-30T21:23:06.244" v="84" actId="20577"/>
        <pc:sldMkLst>
          <pc:docMk/>
          <pc:sldMk cId="2981445267" sldId="271"/>
        </pc:sldMkLst>
        <pc:spChg chg="mod">
          <ac:chgData name="menios konstantinidis" userId="1LdnwGTju1oziTFXYc68jgkeqSE6FCwO0NZS2RNimu0=" providerId="None" clId="Web-{545E900B-FC4D-4118-95D8-86AC47A619D9}" dt="2025-10-30T21:23:06.244" v="84" actId="20577"/>
          <ac:spMkLst>
            <pc:docMk/>
            <pc:sldMk cId="2981445267" sldId="271"/>
            <ac:spMk id="3" creationId="{ADBF91FF-02CD-CDD6-2295-E1E834FA4015}"/>
          </ac:spMkLst>
        </pc:spChg>
      </pc:sldChg>
      <pc:sldChg chg="addSp">
        <pc:chgData name="menios konstantinidis" userId="1LdnwGTju1oziTFXYc68jgkeqSE6FCwO0NZS2RNimu0=" providerId="None" clId="Web-{545E900B-FC4D-4118-95D8-86AC47A619D9}" dt="2025-10-30T22:08:04.191" v="121"/>
        <pc:sldMkLst>
          <pc:docMk/>
          <pc:sldMk cId="2814254572" sldId="282"/>
        </pc:sldMkLst>
        <pc:inkChg chg="add">
          <ac:chgData name="menios konstantinidis" userId="1LdnwGTju1oziTFXYc68jgkeqSE6FCwO0NZS2RNimu0=" providerId="None" clId="Web-{545E900B-FC4D-4118-95D8-86AC47A619D9}" dt="2025-10-30T22:06:14.159" v="113"/>
          <ac:inkMkLst>
            <pc:docMk/>
            <pc:sldMk cId="2814254572" sldId="282"/>
            <ac:inkMk id="2" creationId="{41A20662-26A1-F7F8-79B7-A9DE987821C2}"/>
          </ac:inkMkLst>
        </pc:inkChg>
        <pc:inkChg chg="add">
          <ac:chgData name="menios konstantinidis" userId="1LdnwGTju1oziTFXYc68jgkeqSE6FCwO0NZS2RNimu0=" providerId="None" clId="Web-{545E900B-FC4D-4118-95D8-86AC47A619D9}" dt="2025-10-30T22:06:20.878" v="114"/>
          <ac:inkMkLst>
            <pc:docMk/>
            <pc:sldMk cId="2814254572" sldId="282"/>
            <ac:inkMk id="3" creationId="{FE4FAFB7-D7D2-F99C-FB0C-0CD711B17A3B}"/>
          </ac:inkMkLst>
        </pc:inkChg>
        <pc:inkChg chg="add">
          <ac:chgData name="menios konstantinidis" userId="1LdnwGTju1oziTFXYc68jgkeqSE6FCwO0NZS2RNimu0=" providerId="None" clId="Web-{545E900B-FC4D-4118-95D8-86AC47A619D9}" dt="2025-10-30T22:06:26.893" v="115"/>
          <ac:inkMkLst>
            <pc:docMk/>
            <pc:sldMk cId="2814254572" sldId="282"/>
            <ac:inkMk id="5" creationId="{F6FFC95F-1DE5-41EB-7073-675071AA2C58}"/>
          </ac:inkMkLst>
        </pc:inkChg>
        <pc:inkChg chg="add">
          <ac:chgData name="menios konstantinidis" userId="1LdnwGTju1oziTFXYc68jgkeqSE6FCwO0NZS2RNimu0=" providerId="None" clId="Web-{545E900B-FC4D-4118-95D8-86AC47A619D9}" dt="2025-10-30T22:06:34.065" v="116"/>
          <ac:inkMkLst>
            <pc:docMk/>
            <pc:sldMk cId="2814254572" sldId="282"/>
            <ac:inkMk id="7" creationId="{8A44C886-5471-54D0-6C42-1712821A375A}"/>
          </ac:inkMkLst>
        </pc:inkChg>
        <pc:inkChg chg="add">
          <ac:chgData name="menios konstantinidis" userId="1LdnwGTju1oziTFXYc68jgkeqSE6FCwO0NZS2RNimu0=" providerId="None" clId="Web-{545E900B-FC4D-4118-95D8-86AC47A619D9}" dt="2025-10-30T22:08:00.847" v="120"/>
          <ac:inkMkLst>
            <pc:docMk/>
            <pc:sldMk cId="2814254572" sldId="282"/>
            <ac:inkMk id="8" creationId="{6C9FD9B6-338A-5009-A9FA-F8928E59DCE5}"/>
          </ac:inkMkLst>
        </pc:inkChg>
        <pc:inkChg chg="add">
          <ac:chgData name="menios konstantinidis" userId="1LdnwGTju1oziTFXYc68jgkeqSE6FCwO0NZS2RNimu0=" providerId="None" clId="Web-{545E900B-FC4D-4118-95D8-86AC47A619D9}" dt="2025-10-30T22:08:04.191" v="121"/>
          <ac:inkMkLst>
            <pc:docMk/>
            <pc:sldMk cId="2814254572" sldId="282"/>
            <ac:inkMk id="9" creationId="{1C2FEF55-461A-6949-B3DD-D6FA10C3D51A}"/>
          </ac:inkMkLst>
        </pc:inkChg>
      </pc:sldChg>
      <pc:sldChg chg="addSp">
        <pc:chgData name="menios konstantinidis" userId="1LdnwGTju1oziTFXYc68jgkeqSE6FCwO0NZS2RNimu0=" providerId="None" clId="Web-{545E900B-FC4D-4118-95D8-86AC47A619D9}" dt="2025-10-30T22:07:03.238" v="119"/>
        <pc:sldMkLst>
          <pc:docMk/>
          <pc:sldMk cId="1057035784" sldId="283"/>
        </pc:sldMkLst>
        <pc:inkChg chg="add">
          <ac:chgData name="menios konstantinidis" userId="1LdnwGTju1oziTFXYc68jgkeqSE6FCwO0NZS2RNimu0=" providerId="None" clId="Web-{545E900B-FC4D-4118-95D8-86AC47A619D9}" dt="2025-10-30T22:06:41.644" v="117"/>
          <ac:inkMkLst>
            <pc:docMk/>
            <pc:sldMk cId="1057035784" sldId="283"/>
            <ac:inkMk id="2" creationId="{1E65C7D3-5BD0-6BEB-29A6-EE50A299EF8C}"/>
          </ac:inkMkLst>
        </pc:inkChg>
        <pc:inkChg chg="add">
          <ac:chgData name="menios konstantinidis" userId="1LdnwGTju1oziTFXYc68jgkeqSE6FCwO0NZS2RNimu0=" providerId="None" clId="Web-{545E900B-FC4D-4118-95D8-86AC47A619D9}" dt="2025-10-30T22:06:48.175" v="118"/>
          <ac:inkMkLst>
            <pc:docMk/>
            <pc:sldMk cId="1057035784" sldId="283"/>
            <ac:inkMk id="3" creationId="{03320300-04F5-B5EE-77A3-EF61DBB7D3E6}"/>
          </ac:inkMkLst>
        </pc:inkChg>
        <pc:inkChg chg="add">
          <ac:chgData name="menios konstantinidis" userId="1LdnwGTju1oziTFXYc68jgkeqSE6FCwO0NZS2RNimu0=" providerId="None" clId="Web-{545E900B-FC4D-4118-95D8-86AC47A619D9}" dt="2025-10-30T22:07:03.238" v="119"/>
          <ac:inkMkLst>
            <pc:docMk/>
            <pc:sldMk cId="1057035784" sldId="283"/>
            <ac:inkMk id="6" creationId="{33536698-A48E-49BA-B56D-E8492977F834}"/>
          </ac:inkMkLst>
        </pc:inkChg>
      </pc:sldChg>
      <pc:sldChg chg="modSp">
        <pc:chgData name="menios konstantinidis" userId="1LdnwGTju1oziTFXYc68jgkeqSE6FCwO0NZS2RNimu0=" providerId="None" clId="Web-{545E900B-FC4D-4118-95D8-86AC47A619D9}" dt="2025-10-30T21:20:12.474" v="79"/>
        <pc:sldMkLst>
          <pc:docMk/>
          <pc:sldMk cId="1570692094" sldId="290"/>
        </pc:sldMkLst>
        <pc:graphicFrameChg chg="mod modGraphic">
          <ac:chgData name="menios konstantinidis" userId="1LdnwGTju1oziTFXYc68jgkeqSE6FCwO0NZS2RNimu0=" providerId="None" clId="Web-{545E900B-FC4D-4118-95D8-86AC47A619D9}" dt="2025-10-30T21:20:12.474" v="79"/>
          <ac:graphicFrameMkLst>
            <pc:docMk/>
            <pc:sldMk cId="1570692094" sldId="290"/>
            <ac:graphicFrameMk id="7" creationId="{00000000-0000-0000-0000-000000000000}"/>
          </ac:graphicFrameMkLst>
        </pc:graphicFrame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8063 5794 16383 0 0,'-37'0'0'0'0,"-22"0"0"0"0,-6 0 0 0 0,7 6 0 0 0,9 1 0 0 0,13 4 0 0 0,7 2 0 0 0,3-3 0 0 0,6 8 0 0 0,2 1 0 0 0,-7-3 0 0 0,0 7 0 0 0,1-2 0 0 0,3 2 0 0 0,0-3 0 0 0,4 0 0 0 0,-6-4 0 0 0,2 2 0 0 0,-7 2 0 0 0,-4 3 0 0 0,4 8 0 0 0,7 9 0 0 0,6 4 0 0 0,7-2 0 0 0,3-2 0 0 0,4-2 0 0 0,12-3 0 0 0,4 3 0 0 0,0 5 0 0 0,-3 2 0 0 0,1-3 0 0 0,0-3 0 0 0,1 3 0 0 0,5-7 0 0 0,9 2 0 0 0,0 5 0 0 0,0 6 0 0 0,1-1 0 0 0,-5-2 0 0 0,4-4 0 0 0,-2 1 0 0 0,4-6 0 0 0,2 2 0 0 0,7-7 0 0 0,-4 2 0 0 0,-2 2 0 0 0,-2-1 0 0 0,4-1 0 0 0,2 4 0 0 0,0 2 0 0 0,-2-6 0 0 0,4-4 0 0 0,11 9 0 0 0,2-2 0 0 0,-2-6 0 0 0,-5-10 0 0 0,1-2 0 0 0,-3-4 0 0 0,-3-5 0 0 0,-3-4 0 0 0,2-2 0 0 0,5-2 0 0 0,6-2 0 0 0,-1 0 0 0 0,2 1 0 0 0,3-1 0 0 0,-3 0 0 0 0,-4 1 0 0 0,4 0 0 0 0,5-1 0 0 0,3 1 0 0 0,8 0 0 0 0,2 0 0 0 0,-6 0 0 0 0,-2 1 0 0 0,-1-1 0 0 0,4 0 0 0 0,7 5 0 0 0,3 2 0 0 0,-7-1 0 0 0,-5 0 0 0 0,-1-3 0 0 0,-1 0 0 0 0,4-2 0 0 0,8 0 0 0 0,-4-1 0 0 0,3-1 0 0 0,-6 1 0 0 0,-9 0 0 0 0,2 0 0 0 0,-3-1 0 0 0,-7 1 0 0 0,-6 0 0 0 0,-4 0 0 0 0,1 0 0 0 0,-1 0 0 0 0,-1 0 0 0 0,-2 0 0 0 0,-2 0 0 0 0,-1 0 0 0 0,5 0 0 0 0,11 0 0 0 0,3 0 0 0 0,-3 0 0 0 0,-3 0 0 0 0,-10-5 0 0 0,-5-2 0 0 0,2 0 0 0 0,-4-3 0 0 0,-2-6 0 0 0,1-5 0 0 0,5 1 0 0 0,-2-7 0 0 0,3-4 0 0 0,3 4 0 0 0,-1 1 0 0 0,0 5 0 0 0,-7 0 0 0 0,3-1 0 0 0,6-12 0 0 0,-3-16 0 0 0,-2-16 0 0 0,4-6 0 0 0,-5-2 0 0 0,-6-4 0 0 0,-9 6 0 0 0,-6 11 0 0 0,0 14 0 0 0,-2 12 0 0 0,-2 0 0 0 0,-28-10 0 0 0,-16-1 0 0 0,-6 6 0 0 0,-6 5 0 0 0,-16-7 0 0 0,-2 3 0 0 0,6 4 0 0 0,3 7 0 0 0,11 3 0 0 0,14 1 0 0 0,3 5 0 0 0,-5 5 0 0 0,-1 5 0 0 0,1-6 0 0 0,1-1 0 0 0,1 2 0 0 0,-3-1 0 0 0,-2 2 0 0 0,1 3 0 0 0,2 3 0 0 0,2 2 0 0 0,-9-2 0 0 0,-3 0 0 0 0,-3-5 0 0 0,-4 0 0 0 0,1 3 0 0 0,5-4 0 0 0,-5-3 0 0 0,-5-1 0 0 0,-3-6 0 0 0,4 0 0 0 0,6 4 0 0 0,-4 5 0 0 0,2 5 0 0 0,4 4 0 0 0,6 3 0 0 0,4 2 0 0 0,-2 1 0 0 0,2 0 0 0 0,0 0 0 0 0,3 0 0 0 0,-3-1 0 0 0,-7 1 0 0 0,-10-1 0 0 0,-7 0 0 0 0,-2 0 0 0 0,3 0 0 0 0,2 0 0 0 0,1 0 0 0 0,5 0 0 0 0,6 0 0 0 0,6 0 0 0 0,0 0 0 0 0,-5 0 0 0 0,2 0 0 0 0,2 0 0 0 0,4 0 0 0 0,-9 0 0 0 0,0 0 0 0 0,2 0 0 0 0,-1 0 0 0 0,-4 0 0 0 0,-4 0 0 0 0,-8 0 0 0 0,-4 0 0 0 0,-1 0 0 0 0,5 0 0 0 0,9 0 0 0 0,7 0 0 0 0,7 0 0 0 0,5 0 0 0 0,2 0 0 0 0,2 0 0 0 0,1 0 0 0 0,-10 0 0 0 0,-5 0 0 0 0,2 0 0 0 0,1 0 0 0 0,3 0 0 0 0,3 0 0 0 0,-4 0 0 0 0,6 0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18414 5329 16383 0 0,'-6'5'0'0'0,"-11"7"0"0"0,-9 2 0 0 0,-4 8 0 0 0,-4 11 0 0 0,-5 6 0 0 0,4 1 0 0 0,7-2 0 0 0,9-1 0 0 0,7-2 0 0 0,-4 4 0 0 0,0 5 0 0 0,3 0 0 0 0,4 4 0 0 0,-2-7 0 0 0,-4-10 0 0 0,0 0 0 0 0,3 0 0 0 0,3 0 0 0 0,4 0 0 0 0,2-1 0 0 0,2 1 0 0 0,1 5 0 0 0,5 7 0 0 0,3 1 0 0 0,9-1 0 0 0,3-4 0 0 0,8-2 0 0 0,4-2 0 0 0,3-3 0 0 0,-6-1 0 0 0,9 5 0 0 0,29 17 0 0 0,2 4 0 0 0,1 4 0 0 0,-11-4 0 0 0,-1 4 0 0 0,5-3 0 0 0,-2-6 0 0 0,4-2 0 0 0,-4-9 0 0 0,-7-11 0 0 0,3-1 0 0 0,-3-5 0 0 0,-6-2 0 0 0,0 1 0 0 0,-3-3 0 0 0,-4 0 0 0 0,11 6 0 0 0,14 0 0 0 0,5-5 0 0 0,1-1 0 0 0,4-4 0 0 0,-6-4 0 0 0,-9-5 0 0 0,-10-3 0 0 0,-3-2 0 0 0,0-2 0 0 0,8 10 0 0 0,10 3 0 0 0,5-1 0 0 0,5-2 0 0 0,-5-3 0 0 0,1 3 0 0 0,-6-1 0 0 0,-9-1 0 0 0,-10-3 0 0 0,-1-2 0 0 0,1-1 0 0 0,8-1 0 0 0,11-1 0 0 0,-1 0 0 0 0,5-1 0 0 0,0 1 0 0 0,-1-11 0 0 0,-7-3 0 0 0,-4 0 0 0 0,-11-1 0 0 0,-4 0 0 0 0,-4-2 0 0 0,-3 3 0 0 0,-8-3 0 0 0,-3 2 0 0 0,4-6 0 0 0,-2-11 0 0 0,4-15 0 0 0,2 0 0 0 0,6-8 0 0 0,-3 1 0 0 0,-9 4 0 0 0,-8 1 0 0 0,3 2 0 0 0,-2 5 0 0 0,-5 4 0 0 0,-5-2 0 0 0,1-10 0 0 0,-1-22 0 0 0,-2-5 0 0 0,2 1 0 0 0,0 3 0 0 0,-2 9 0 0 0,-2 9 0 0 0,-2 9 0 0 0,-3 3 0 0 0,-5-3 0 0 0,-3 2 0 0 0,-5 8 0 0 0,-16 0 0 0 0,-9 6 0 0 0,-3-3 0 0 0,0 5 0 0 0,1 7 0 0 0,-2 7 0 0 0,-16-20 0 0 0,-9-10 0 0 0,-2 3 0 0 0,3 9 0 0 0,4 4 0 0 0,1 6 0 0 0,1 8 0 0 0,-6 1 0 0 0,3 2 0 0 0,-8-7 0 0 0,-3 0 0 0 0,0 2 0 0 0,8 5 0 0 0,9 3 0 0 0,9 4 0 0 0,3-3 0 0 0,-3-1 0 0 0,-2 2 0 0 0,0 1 0 0 0,5 3 0 0 0,-2 0 0 0 0,-8 1 0 0 0,0 1 0 0 0,-7 0 0 0 0,2 0 0 0 0,1 1 0 0 0,-1-1 0 0 0,0 0 0 0 0,-6 0 0 0 0,-2 0 0 0 0,4 0 0 0 0,9 0 0 0 0,2 0 0 0 0,0 0 0 0 0,-6 0 0 0 0,-5 6 0 0 0,4 1 0 0 0,1-1 0 0 0,10 5 0 0 0,-1-1 0 0 0,-4-1 0 0 0,-3 3 0 0 0,-2-1 0 0 0,8 9 0 0 0,3 0 0 0 0,4-3 0 0 0,3-4 0 0 0,5-5 0 0 0,2-3 0 0 0,-9-3 0 0 0,-2-1 0 0 0,1-2 0 0 0,2 11 0 0 0,-2 3 0 0 0,7-1 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15437 2277 16383 0 0,'-16'0'0'0'0,"-10"0"0"0"0,-6 0 0 0 0,-3 0 0 0 0,0 0 0 0 0,-6 0 0 0 0,-5 0 0 0 0,0 0 0 0 0,2 0 0 0 0,3 0 0 0 0,-6 0 0 0 0,-1 0 0 0 0,-8 0 0 0 0,0 0 0 0 0,5 0 0 0 0,-5 0 0 0 0,-3 0 0 0 0,-7 0 0 0 0,-3 0 0 0 0,-1 0 0 0 0,-3 0 0 0 0,0 0 0 0 0,7 0 0 0 0,5 0 0 0 0,-4 5 0 0 0,0 2 0 0 0,5 0 0 0 0,-3-2 0 0 0,10 9 0 0 0,-3 3 0 0 0,-6-3 0 0 0,6 2 0 0 0,3-1 0 0 0,21 22 0 0 0,5 11 0 0 0,-3-4 0 0 0,-7 2 0 0 0,-7-7 0 0 0,-2-11 0 0 0,2-4 0 0 0,3-6 0 0 0,3-7 0 0 0,-7 1 0 0 0,-1-3 0 0 0,1 4 0 0 0,4 8 0 0 0,-2 3 0 0 0,7 0 0 0 0,9 3 0 0 0,9 2 0 0 0,8 0 0 0 0,0-4 0 0 0,2-1 0 0 0,-3 6 0 0 0,-5-3 0 0 0,-9 6 0 0 0,-2 6 0 0 0,5 3 0 0 0,5 4 0 0 0,6 4 0 0 0,5 0 0 0 0,4-4 0 0 0,1-4 0 0 0,2 1 0 0 0,-11-7 0 0 0,-2 1 0 0 0,5-1 0 0 0,9 4 0 0 0,10 6 0 0 0,7 0 0 0 0,7-2 0 0 0,3 1 0 0 0,8-1 0 0 0,2-4 0 0 0,5-2 0 0 0,-4 2 0 0 0,-10-1 0 0 0,6-1 0 0 0,2-2 0 0 0,0-7 0 0 0,-1-4 0 0 0,-3 0 0 0 0,0-5 0 0 0,-2 0 0 0 0,10 1 0 0 0,2-2 0 0 0,10 5 0 0 0,1 4 0 0 0,-4-2 0 0 0,-5-6 0 0 0,10-1 0 0 0,27 1 0 0 0,10-3 0 0 0,5 2 0 0 0,1-3 0 0 0,-6-5 0 0 0,-8-3 0 0 0,-2-3 0 0 0,-12-3 0 0 0,-11-2 0 0 0,-1 0 0 0 0,-5-1 0 0 0,-6 0 0 0 0,4 0 0 0 0,-2 1 0 0 0,-4 0 0 0 0,1-1 0 0 0,3 1 0 0 0,-2 0 0 0 0,-5 0 0 0 0,-3 0 0 0 0,-4 0 0 0 0,-2-5 0 0 0,2-2 0 0 0,2 1 0 0 0,-2 0 0 0 0,-6-3 0 0 0,-3 0 0 0 0,9 1 0 0 0,-1-3 0 0 0,-1 0 0 0 0,-2 3 0 0 0,10 1 0 0 0,3-7 0 0 0,-2-2 0 0 0,9 2 0 0 0,0-2 0 0 0,-4 2 0 0 0,1-3 0 0 0,-3 3 0 0 0,-4 3 0 0 0,-9-1 0 0 0,5 0 0 0 0,-3-7 0 0 0,2-1 0 0 0,0 3 0 0 0,5-6 0 0 0,5-9 0 0 0,0-5 0 0 0,2 4 0 0 0,4-3 0 0 0,-2 0 0 0 0,-11 1 0 0 0,-10 0 0 0 0,-7 7 0 0 0,-6 3 0 0 0,-2 0 0 0 0,3 5 0 0 0,-2-5 0 0 0,1 2 0 0 0,9 4 0 0 0,4-4 0 0 0,-2-4 0 0 0,-1-7 0 0 0,0 1 0 0 0,1 7 0 0 0,-4-3 0 0 0,-2-1 0 0 0,7-2 0 0 0,-2 1 0 0 0,-1-6 0 0 0,12 4 0 0 0,-2-3 0 0 0,0-1 0 0 0,-8 1 0 0 0,-8 1 0 0 0,-7 2 0 0 0,-6 1 0 0 0,-4-5 0 0 0,-3-1 0 0 0,-1 1 0 0 0,-11-4 0 0 0,-14-5 0 0 0,-18-11 0 0 0,-7-1 0 0 0,0 10 0 0 0,-1 13 0 0 0,-3 7 0 0 0,3-2 0 0 0,-6-2 0 0 0,-3-5 0 0 0,-6-1 0 0 0,2 0 0 0 0,-3 1 0 0 0,4 2 0 0 0,-12-9 0 0 0,-4-2 0 0 0,6 7 0 0 0,11 5 0 0 0,11 8 0 0 0,3 8 0 0 0,0 8 0 0 0,3-1 0 0 0,5 3 0 0 0,3 2 0 0 0,3 2 0 0 0,3 2 0 0 0,-4 1 0 0 0,-7 1 0 0 0,5 1 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24244 1891 16383 0 0,'-10'0'0'0'0,"-14"0"0"0"0,-9 0 0 0 0,-8 0 0 0 0,-13 5 0 0 0,-8 13 0 0 0,-9 7 0 0 0,-24 1 0 0 0,-6-5 0 0 0,4-6 0 0 0,2-5 0 0 0,13 1 0 0 0,9-2 0 0 0,18 3 0 0 0,7 10 0 0 0,7 12 0 0 0,10 4 0 0 0,5 3 0 0 0,2-2 0 0 0,-5-2 0 0 0,2-2 0 0 0,0 4 0 0 0,5 5 0 0 0,7 1 0 0 0,5-3 0 0 0,4 8 0 0 0,4 0 0 0 0,-3-3 0 0 0,-2-4 0 0 0,2 1 0 0 0,1 3 0 0 0,6-1 0 0 0,3-3 0 0 0,6 7 0 0 0,1 5 0 0 0,4 9 0 0 0,4 10 0 0 0,10-4 0 0 0,4-7 0 0 0,2-5 0 0 0,0-1 0 0 0,4-6 0 0 0,1 0 0 0 0,-2-5 0 0 0,3-4 0 0 0,11 1 0 0 0,11-1 0 0 0,-5 2 0 0 0,3-1 0 0 0,1-8 0 0 0,-9-4 0 0 0,11 2 0 0 0,11 1 0 0 0,3-4 0 0 0,3-9 0 0 0,9 3 0 0 0,0-2 0 0 0,-6 0 0 0 0,-2-4 0 0 0,-4 6 0 0 0,0-1 0 0 0,-3-5 0 0 0,-4-6 0 0 0,2-4 0 0 0,3-3 0 0 0,-1-4 0 0 0,3-1 0 0 0,9-1 0 0 0,-6 0 0 0 0,-7 0 0 0 0,1 1 0 0 0,-3-1 0 0 0,7 1 0 0 0,6-1 0 0 0,-2 1 0 0 0,1 0 0 0 0,-4 0 0 0 0,-5 0 0 0 0,1 0 0 0 0,-9 1 0 0 0,-10-1 0 0 0,1 0 0 0 0,1 0 0 0 0,0 0 0 0 0,-5 0 0 0 0,-6 0 0 0 0,-6 0 0 0 0,-11-6 0 0 0,0-1 0 0 0,5 1 0 0 0,-4-10 0 0 0,-3-2 0 0 0,0-2 0 0 0,-6-5 0 0 0,-2 4 0 0 0,-4-1 0 0 0,-6-7 0 0 0,6-3 0 0 0,0-2 0 0 0,-3-1 0 0 0,-5-4 0 0 0,-3-1 0 0 0,-3 2 0 0 0,8-5 0 0 0,7 7 0 0 0,6-2 0 0 0,-2 0 0 0 0,-4 2 0 0 0,-6 2 0 0 0,1 1 0 0 0,7-4 0 0 0,1-12 0 0 0,2-2 0 0 0,2 2 0 0 0,-4-6 0 0 0,-5-10 0 0 0,-5-4 0 0 0,-6 5 0 0 0,-3 8 0 0 0,-2 8 0 0 0,-1 7 0 0 0,-1 5 0 0 0,-1-1 0 0 0,-4 5 0 0 0,-1-2 0 0 0,-1-1 0 0 0,3 1 0 0 0,-9 0 0 0 0,-3 2 0 0 0,-2 5 0 0 0,-5-2 0 0 0,3-3 0 0 0,0 6 0 0 0,2 1 0 0 0,-5-1 0 0 0,2-5 0 0 0,-28-14 0 0 0,-14-4 0 0 0,-8 6 0 0 0,-7-5 0 0 0,-6 5 0 0 0,12 5 0 0 0,2 4 0 0 0,3 7 0 0 0,-2-1 0 0 0,5 3 0 0 0,-2 6 0 0 0,-5 1 0 0 0,-1 4 0 0 0,-3-6 0 0 0,5 0 0 0 0,5-2 0 0 0,3 3 0 0 0,7 5 0 0 0,8-1 0 0 0,2 3 0 0 0,-8 3 0 0 0,6-2 0 0 0,1 0 0 0 0,3 3 0 0 0,4 2 0 0 0,3 3 0 0 0,3 1 0 0 0,2 2 0 0 0,1 0 0 0 0,1 0 0 0 0,-5 1 0 0 0,-7-1 0 0 0,-7 0 0 0 0,0 1 0 0 0,2-1 0 0 0,-5-5 0 0 0,0-2 0 0 0,4 0 0 0 0,5 2 0 0 0,-1 6 0 0 0,-3 4 0 0 0,1 0 0 0 0,-2 0 0 0 0,-3 9 0 0 0,1 3 0 0 0,5-3 0 0 0,4-2 0 0 0,10 1 0 0 0,4-2 0 0 0,2-2 0 0 0,5 3 0 0 0,-5-2 0 0 0,3 4 0 0 0,-6-1 0 0 0,1-3 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6847 4758 16383 0 0,'11'0'0'0'0,"3"10"0"0"0,9 9 0 0 0,7 7 0 0 0,-2 3 0 0 0,4 8 0 0 0,-2 8 0 0 0,-8 1 0 0 0,4-2 0 0 0,-2-3 0 0 0,-1 2 0 0 0,-4 4 0 0 0,0 0 0 0 0,-3-4 0 0 0,-5-4 0 0 0,-3-2 0 0 0,-4-4 0 0 0,-3 4 0 0 0,0 1 0 0 0,-2-1 0 0 0,0-2 0 0 0,6-6 0 0 0,11-9 0 0 0,15-7 0 0 0,11-7 0 0 0,5-3 0 0 0,-1-3 0 0 0,-3-1 0 0 0,-4 0 0 0 0,3 4 0 0 0,-2 3 0 0 0,-1 0 0 0 0,-3-2 0 0 0,8 10 0 0 0,2 2 0 0 0,-1-1 0 0 0,-4-4 0 0 0,-3-3 0 0 0,2-4 0 0 0,5-1 0 0 0,0-3 0 0 0,-3 0 0 0 0,-3 0 0 0 0,-2-1 0 0 0,-4 0 0 0 0,-1 1 0 0 0,-1-1 0 0 0,5 1 0 0 0,1 0 0 0 0,-1 0 0 0 0,5 0 0 0 0,5 0 0 0 0,6 0 0 0 0,-1 0 0 0 0,-5 0 0 0 0,-3 0 0 0 0,-6 0 0 0 0,8 5 0 0 0,1 2 0 0 0,-2 0 0 0 0,-3-2 0 0 0,2-1 0 0 0,-7 4 0 0 0,-4 0 0 0 0,-2-1 0 0 0,-1-2 0 0 0,-1-1 0 0 0,7-2 0 0 0,6-1 0 0 0,2-1 0 0 0,-1 0 0 0 0,-2 0 0 0 0,-3-1 0 0 0,-3 1 0 0 0,4 0 0 0 0,-10 0 0 0 0,10 5 0 0 0,6 2 0 0 0,-1-1 0 0 0,-2 0 0 0 0,2-3 0 0 0,5 0 0 0 0,-1-2 0 0 0,-4 0 0 0 0,2-1 0 0 0,-1-1 0 0 0,-4 1 0 0 0,8 0 0 0 0,6 0 0 0 0,9-1 0 0 0,4 1 0 0 0,-3 0 0 0 0,-8 0 0 0 0,-9 0 0 0 0,0 0 0 0 0,0 0 0 0 0,-1 0 0 0 0,-4 0 0 0 0,7 0 0 0 0,0 0 0 0 0,-3 0 0 0 0,7 0 0 0 0,-1 0 0 0 0,-4 0 0 0 0,-5 0 0 0 0,6 0 0 0 0,-1 0 0 0 0,-2 0 0 0 0,-4 0 0 0 0,-5 0 0 0 0,-2 0 0 0 0,2 0 0 0 0,1 0 0 0 0,-1 0 0 0 0,-2-5 0 0 0,-1-2 0 0 0,8 0 0 0 0,4-3 0 0 0,-2-1 0 0 0,-3 2 0 0 0,-3 3 0 0 0,2 1 0 0 0,0-7 0 0 0,-2-3 0 0 0,-2 1 0 0 0,-2 4 0 0 0,-1 3 0 0 0,3-8 0 0 0,7-6 0 0 0,1 0 0 0 0,-7-1 0 0 0,-10-3 0 0 0,-9-2 0 0 0,-8-1 0 0 0,-6-7 0 0 0,-3-7 0 0 0,-2-3 0 0 0,-1 2 0 0 0,0 3 0 0 0,1 3 0 0 0,-1 2 0 0 0,-9-3 0 0 0,-8-5 0 0 0,-7-1 0 0 0,2 2 0 0 0,-1 2 0 0 0,-6-1 0 0 0,-3 5 0 0 0,-2 10 0 0 0,-4-2 0 0 0,-1 4 0 0 0,2 6 0 0 0,-4 6 0 0 0,-4 5 0 0 0,-11 4 0 0 0,-10 3 0 0 0,-4 0 0 0 0,-1 1 0 0 0,7 1 0 0 0,10-1 0 0 0,9-6 0 0 0,7-1 0 0 0,5 0 0 0 0,-1 0 0 0 0,-6 3 0 0 0,0 0 0 0 0,1 2 0 0 0,-2 0 0 0 0,-5 1 0 0 0,1 1 0 0 0,-3-1 0 0 0,-7 0 0 0 0,0 0 0 0 0,4 0 0 0 0,7 1 0 0 0,5-1 0 0 0,0 0 0 0 0,-4 0 0 0 0,0 0 0 0 0,-2 0 0 0 0,2 0 0 0 0,-8 0 0 0 0,-5 0 0 0 0,3 0 0 0 0,-1 0 0 0 0,-1 0 0 0 0,5 0 0 0 0,-5 0 0 0 0,-4 0 0 0 0,-6 0 0 0 0,-8 0 0 0 0,4 0 0 0 0,3 0 0 0 0,3 0 0 0 0,-3 0 0 0 0,5 0 0 0 0,7 0 0 0 0,9 0 0 0 0,2 0 0 0 0,-3 0 0 0 0,-3 0 0 0 0,-8 0 0 0 0,-5 0 0 0 0,3 0 0 0 0,7 0 0 0 0,3 0 0 0 0,-2 0 0 0 0,-1 0 0 0 0,3 0 0 0 0,0 0 0 0 0,-2 0 0 0 0,-8 0 0 0 0,-4 0 0 0 0,0 0 0 0 0,4 0 0 0 0,-2 0 0 0 0,3 0 0 0 0,3 0 0 0 0,-5 0 0 0 0,-8 0 0 0 0,3 0 0 0 0,7 0 0 0 0,4 0 0 0 0,1 0 0 0 0,-1 0 0 0 0,5 0 0 0 0,4 0 0 0 0,6 0 0 0 0,5 0 0 0 0,3 0 0 0 0,2 0 0 0 0,1 0 0 0 0,0 0 0 0 0,0 0 0 0 0,1 0 0 0 0,-1 0 0 0 0,-6 0 0 0 0,4 0 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7101 5909 16383 0 0,'0'21'0'0'0,"6"17"0"0"0,1 8 0 0 0,-1 1 0 0 0,0-3 0 0 0,3 3 0 0 0,0 2 0 0 0,-1 0 0 0 0,-2-5 0 0 0,-3-4 0 0 0,-1 2 0 0 0,10-6 0 0 0,2 0 0 0 0,-1 0 0 0 0,-3-1 0 0 0,-3 4 0 0 0,-2 6 0 0 0,-3 11 0 0 0,-1 6 0 0 0,-1-2 0 0 0,-1-6 0 0 0,6-7 0 0 0,1-1 0 0 0,6-4 0 0 0,0-2 0 0 0,-2-4 0 0 0,8-3 0 0 0,11-7 0 0 0,6-7 0 0 0,3-8 0 0 0,9-5 0 0 0,9-4 0 0 0,9-2 0 0 0,10-1 0 0 0,2-1 0 0 0,-1 1 0 0 0,2 0 0 0 0,3 0 0 0 0,-7 11 0 0 0,-5 3 0 0 0,1 1 0 0 0,-1-4 0 0 0,-7-2 0 0 0,-4-3 0 0 0,5-3 0 0 0,1-1 0 0 0,0-1 0 0 0,-5 0 0 0 0,-7-1 0 0 0,-8 1 0 0 0,-6-1 0 0 0,-4 1 0 0 0,-3 0 0 0 0,-1 0 0 0 0,-1 0 0 0 0,0 0 0 0 0,1 0 0 0 0,10 0 0 0 0,4 0 0 0 0,0 0 0 0 0,-3 0 0 0 0,-3 0 0 0 0,-3 0 0 0 0,4 0 0 0 0,10 5 0 0 0,7 2 0 0 0,0-1 0 0 0,-5 0 0 0 0,-26-13 0 0 0,-23-10 0 0 0,-7-1 0 0 0,3 1 0 0 0,7 4 0 0 0,19 4 0 0 0,9 4 0 0 0,6 2 0 0 0,0 3 0 0 0,-1 0 0 0 0,4 1 0 0 0,5-1 0 0 0,10 1 0 0 0,6 0 0 0 0,-3-1 0 0 0,-6 0 0 0 0,-7 0 0 0 0,-1 1 0 0 0,2-1 0 0 0,3-1 0 0 0,-1 1 0 0 0,0 0 0 0 0,3 0 0 0 0,-3 0 0 0 0,6 0 0 0 0,10 0 0 0 0,3 0 0 0 0,5 0 0 0 0,-3 0 0 0 0,-10 0 0 0 0,-10 0 0 0 0,-2 0 0 0 0,0 0 0 0 0,-3 0 0 0 0,-4 0 0 0 0,-4 0 0 0 0,2-5 0 0 0,0-2 0 0 0,-2 1 0 0 0,-3-5 0 0 0,-6-10 0 0 0,-9-12 0 0 0,-8-6 0 0 0,0-2 0 0 0,-3 2 0 0 0,-2 2 0 0 0,-3 1 0 0 0,-2-2 0 0 0,-1-7 0 0 0,-1 1 0 0 0,0 1 0 0 0,-1 4 0 0 0,1 2 0 0 0,-1 3 0 0 0,1 2 0 0 0,0 1 0 0 0,0 1 0 0 0,-6 0 0 0 0,-1 0 0 0 0,1 0 0 0 0,1-1 0 0 0,1 1 0 0 0,-9-6 0 0 0,-2-7 0 0 0,1-1 0 0 0,4 2 0 0 0,2 2 0 0 0,-12-2 0 0 0,-3-5 0 0 0,2 1 0 0 0,0 3 0 0 0,-7 9 0 0 0,-4-1 0 0 0,-2 1 0 0 0,0 6 0 0 0,-5 3 0 0 0,4 0 0 0 0,-2 4 0 0 0,0-4 0 0 0,1-4 0 0 0,1 4 0 0 0,-4 0 0 0 0,-5 5 0 0 0,-6 6 0 0 0,0 5 0 0 0,4 4 0 0 0,-6 3 0 0 0,0 2 0 0 0,-1 0 0 0 0,-2 1 0 0 0,3 1 0 0 0,0-2 0 0 0,4 1 0 0 0,4-1 0 0 0,5 1 0 0 0,-1-1 0 0 0,-10 0 0 0 0,-7 0 0 0 0,1 0 0 0 0,6 0 0 0 0,5 0 0 0 0,0 0 0 0 0,-3 0 0 0 0,-9-11 0 0 0,-4-3 0 0 0,1 1 0 0 0,8 2 0 0 0,5 4 0 0 0,7 2 0 0 0,5 3 0 0 0,-3 1 0 0 0,-4 1 0 0 0,-7 0 0 0 0,1 1 0 0 0,3-1 0 0 0,-1 1 0 0 0,1 4 0 0 0,4 2 0 0 0,-7 0 0 0 0,0-2 0 0 0,2-1 0 0 0,4-1 0 0 0,4-2 0 0 0,9 4 0 0 0,14 8 0 0 0,4 0 0 0 0,-1-1 0 0 0,2 2 0 0 0,-8-2 0 0 0,-12-1 0 0 0,-10-4 0 0 0,-15-3 0 0 0,2 8 0 0 0,-5 3 0 0 0,-4-2 0 0 0,4-3 0 0 0,-4-3 0 0 0,3 8 0 0 0,7 1 0 0 0,7-2 0 0 0,0-4 0 0 0,9 2 0 0 0,-1-1 0 0 0,-5-2 0 0 0,6 2 0 0 0,3 0 0 0 0,-3-3 0 0 0,-6-2 0 0 0,5 3 0 0 0,2 0 0 0 0,3-2 0 0 0,1-2 0 0 0,1 9 0 0 0,-5 2 0 0 0,-2-2 0 0 0,1-3 0 0 0,0-4 0 0 0,2-3 0 0 0,1-2 0 0 0,1-1 0 0 0,1-1 0 0 0,6 5 0 0 0,-4 1 0 0 0,-7 0 0 0 0,3-1 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17895 4877 16383 0 0,'0'-32'0'0'0,"-6"-9"0"0"0,-11 1 0 0 0,-19 8 0 0 0,-19 9 0 0 0,-11 9 0 0 0,-9 6 0 0 0,-3 6 0 0 0,7 1 0 0 0,10 3 0 0 0,11 0 0 0 0,8-1 0 0 0,1 1 0 0 0,-3-1 0 0 0,0-1 0 0 0,4 1 0 0 0,2-1 0 0 0,3 0 0 0 0,-9 0 0 0 0,-1 0 0 0 0,-4 0 0 0 0,-4 0 0 0 0,-4 0 0 0 0,-2-1 0 0 0,-1 1 0 0 0,9 6 0 0 0,2 11 0 0 0,11 9 0 0 0,11 10 0 0 0,10 9 0 0 0,8 13 0 0 0,6 12 0 0 0,3 0 0 0 0,2 3 0 0 0,0-6 0 0 0,0-8 0 0 0,0-10 0 0 0,4-2 0 0 0,12 1 0 0 0,8-3 0 0 0,5-3 0 0 0,2-9 0 0 0,7-5 0 0 0,6-2 0 0 0,0-5 0 0 0,9-1 0 0 0,0-5 0 0 0,11 7 0 0 0,10-1 0 0 0,9-4 0 0 0,-1-5 0 0 0,-9-4 0 0 0,-2 1 0 0 0,-8-1 0 0 0,-9-1 0 0 0,-10-2 0 0 0,-2-2 0 0 0,-3 3 0 0 0,2 2 0 0 0,4-2 0 0 0,4-1 0 0 0,4-1 0 0 0,-2-2 0 0 0,-5-1 0 0 0,-5 9 0 0 0,6 4 0 0 0,-1-1 0 0 0,7 3 0 0 0,0-2 0 0 0,1-3 0 0 0,7-3 0 0 0,7-4 0 0 0,-2-1 0 0 0,3-2 0 0 0,0-2 0 0 0,13 1 0 0 0,9-1 0 0 0,4 1 0 0 0,-4-1 0 0 0,-13 1 0 0 0,6 0 0 0 0,-1-1 0 0 0,-4 1 0 0 0,-6 0 0 0 0,-10 0 0 0 0,-12 0 0 0 0,2 0 0 0 0,-4 0 0 0 0,-5 0 0 0 0,-5 1 0 0 0,-5-1 0 0 0,-3 0 0 0 0,4 0 0 0 0,10 0 0 0 0,4 0 0 0 0,-3 0 0 0 0,1 0 0 0 0,-2 0 0 0 0,-4 0 0 0 0,-4 0 0 0 0,-4 0 0 0 0,3 0 0 0 0,11 0 0 0 0,7 0 0 0 0,4 0 0 0 0,-2 0 0 0 0,-1 0 0 0 0,1-11 0 0 0,5-3 0 0 0,3-4 0 0 0,1-5 0 0 0,-6-3 0 0 0,-9 2 0 0 0,4 6 0 0 0,-9-5 0 0 0,-6 2 0 0 0,-6 4 0 0 0,7 5 0 0 0,2-6 0 0 0,-6-5 0 0 0,0 2 0 0 0,-6-2 0 0 0,7 4 0 0 0,-3 0 0 0 0,-3-8 0 0 0,4-4 0 0 0,-4-2 0 0 0,-3-1 0 0 0,-7 1 0 0 0,-1 5 0 0 0,-5 3 0 0 0,-5-5 0 0 0,-5-8 0 0 0,-4-3 0 0 0,-1 1 0 0 0,-8 1 0 0 0,-12 3 0 0 0,-4 2 0 0 0,-7-4 0 0 0,-16 0 0 0 0,-26-10 0 0 0,-5 4 0 0 0,4 8 0 0 0,-7 2 0 0 0,-4 5 0 0 0,-10 2 0 0 0,-5 2 0 0 0,4 4 0 0 0,3 6 0 0 0,1 0 0 0 0,5 3 0 0 0,1 3 0 0 0,0 4 0 0 0,3 2 0 0 0,-5 1 0 0 0,-3 2 0 0 0,-3 1 0 0 0,-2-1 0 0 0,1 1 0 0 0,0-1 0 0 0,5 1 0 0 0,12-1 0 0 0,9 0 0 0 0,6 0 0 0 0,2 11 0 0 0,1 3 0 0 0,0 4 0 0 0,-1 0 0 0 0,-6-4 0 0 0,3 1 0 0 0,-3-2 0 0 0,3 2 0 0 0,8-1 0 0 0,-3-4 0 0 0,-2 8 0 0 0,-2 0 0 0 0,0-3 0 0 0,9 2 0 0 0,4-3 0 0 0,0-3 0 0 0,2-4 0 0 0,-1-3 0 0 0,-4-2 0 0 0,3-1 0 0 0,3-2 0 0 0,5 1 0 0 0,4-1 0 0 0,2 0 0 0 0,-3 1 0 0 0,-5 0 0 0 0,-7 0 0 0 0,-5-1 0 0 0,2 1 0 0 0,-2 0 0 0 0,9 0 0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17347 5780 16383 0 0,'-11'0'0'0'0,"-13"0"0"0"0,-8 5 0 0 0,-5 2 0 0 0,0-1 0 0 0,-4 0 0 0 0,4 3 0 0 0,-2 0 0 0 0,1 9 0 0 0,2 2 0 0 0,6 7 0 0 0,3 0 0 0 0,-3 0 0 0 0,2 1 0 0 0,7 1 0 0 0,-4-5 0 0 0,-3 4 0 0 0,3 8 0 0 0,7 3 0 0 0,5 0 0 0 0,1-7 0 0 0,1-3 0 0 0,3-2 0 0 0,4 1 0 0 0,1 4 0 0 0,2 4 0 0 0,1 0 0 0 0,0-1 0 0 0,0-1 0 0 0,6 4 0 0 0,2 6 0 0 0,9 1 0 0 0,2-2 0 0 0,-1-3 0 0 0,-5 1 0 0 0,1-5 0 0 0,-2 1 0 0 0,2-5 0 0 0,4 2 0 0 0,10-5 0 0 0,-1 3 0 0 0,-4 2 0 0 0,9-1 0 0 0,5 1 0 0 0,1-7 0 0 0,15 9 0 0 0,3 2 0 0 0,4 1 0 0 0,6 4 0 0 0,3-5 0 0 0,-11-5 0 0 0,-4-7 0 0 0,-7-8 0 0 0,0 3 0 0 0,2-2 0 0 0,-2-4 0 0 0,-4-4 0 0 0,1-5 0 0 0,4-3 0 0 0,-2-2 0 0 0,-2-1 0 0 0,-5-1 0 0 0,3 0 0 0 0,3 0 0 0 0,0 6 0 0 0,-2 1 0 0 0,-4 1 0 0 0,-3 3 0 0 0,3 1 0 0 0,10-2 0 0 0,3 8 0 0 0,-4 1 0 0 0,-3-2 0 0 0,-5-5 0 0 0,-4-3 0 0 0,3-4 0 0 0,4-1 0 0 0,1-3 0 0 0,-2 0 0 0 0,-3-1 0 0 0,-3 0 0 0 0,-2 1 0 0 0,-2-1 0 0 0,-2 1 0 0 0,6-1 0 0 0,12 1 0 0 0,2 0 0 0 0,-1 0 0 0 0,6 0 0 0 0,-1 0 0 0 0,1 0 0 0 0,7 0 0 0 0,-2 0 0 0 0,4 0 0 0 0,7 0 0 0 0,-3 0 0 0 0,-3 0 0 0 0,3 0 0 0 0,-4 0 0 0 0,2 0 0 0 0,-5 0 0 0 0,-8 0 0 0 0,-7 0 0 0 0,-12-5 0 0 0,-6-2 0 0 0,3 1 0 0 0,5 0 0 0 0,3 3 0 0 0,0-5 0 0 0,-2 0 0 0 0,-1 1 0 0 0,-3 1 0 0 0,-6-2 0 0 0,3-1 0 0 0,6-4 0 0 0,-2-10 0 0 0,-3-1 0 0 0,0 3 0 0 0,-7-5 0 0 0,4 2 0 0 0,-3 0 0 0 0,-5-1 0 0 0,-7-2 0 0 0,5-2 0 0 0,0 0 0 0 0,1-6 0 0 0,4-8 0 0 0,-3-2 0 0 0,0 2 0 0 0,-2 3 0 0 0,5 9 0 0 0,5-2 0 0 0,-3-5 0 0 0,-6-2 0 0 0,-6 2 0 0 0,1 1 0 0 0,-4-3 0 0 0,-2-1 0 0 0,3 8 0 0 0,-2 3 0 0 0,-1 3 0 0 0,-2-1 0 0 0,-3-5 0 0 0,-1-7 0 0 0,-1-3 0 0 0,-7 1 0 0 0,-6 3 0 0 0,-12 2 0 0 0,-3 3 0 0 0,5-4 0 0 0,-6 5 0 0 0,-2 3 0 0 0,-2 1 0 0 0,4-5 0 0 0,-2-2 0 0 0,-3 6 0 0 0,0 7 0 0 0,6 3 0 0 0,1 4 0 0 0,-4 0 0 0 0,-19-13 0 0 0,-6-1 0 0 0,1-7 0 0 0,0 4 0 0 0,-2 7 0 0 0,-7-3 0 0 0,-8-1 0 0 0,2 5 0 0 0,-2 6 0 0 0,11 1 0 0 0,4-2 0 0 0,8 3 0 0 0,6 5 0 0 0,5 3 0 0 0,4 4 0 0 0,2 3 0 0 0,-9 1 0 0 0,-4 2 0 0 0,2 0 0 0 0,-4-1 0 0 0,-3 1 0 0 0,-5 0 0 0 0,2-1 0 0 0,5 0 0 0 0,-1 0 0 0 0,-1 0 0 0 0,-10 0 0 0 0,-4 0 0 0 0,4 6 0 0 0,-5 0 0 0 0,-1 1 0 0 0,-1-2 0 0 0,1-1 0 0 0,7-2 0 0 0,12 5 0 0 0,10 0 0 0 0,5 0 0 0 0,2-2 0 0 0,-8-1 0 0 0,-4-2 0 0 0,-1-1 0 0 0,-2-1 0 0 0,0 0 0 0 0,3 0 0 0 0,-8-1 0 0 0,-6 1 0 0 0,2 0 0 0 0,4 0 0 0 0,5 0 0 0 0,6 0 0 0 0,3 0 0 0 0,-3 5 0 0 0,-5 2 0 0 0,0-1 0 0 0,1 0 0 0 0,3-3 0 0 0,3 0 0 0 0,-3-2 0 0 0,0 0 0 0 0,-3-1 0 0 0,-1 5 0 0 0,2 1 0 0 0,-2 1 0 0 0,6 8 0 0 0,10 3 0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13696 2150 16383 0 0,'-5'0'0'0'0,"-8"0"0"0"0,-11 6 0 0 0,-12 1 0 0 0,-5 4 0 0 0,-1 2 0 0 0,-9-3 0 0 0,4 3 0 0 0,0-1 0 0 0,2 3 0 0 0,-1 3 0 0 0,-9 5 0 0 0,6 9 0 0 0,0 3 0 0 0,-2 7 0 0 0,2-4 0 0 0,0 3 0 0 0,2-7 0 0 0,10-3 0 0 0,5-2 0 0 0,-2-1 0 0 0,11 21 0 0 0,2 8 0 0 0,7 4 0 0 0,4-3 0 0 0,5 5 0 0 0,2-4 0 0 0,3-7 0 0 0,0-6 0 0 0,1-1 0 0 0,0 2 0 0 0,0 9 0 0 0,0 6 0 0 0,-1 7 0 0 0,11 8 0 0 0,3-4 0 0 0,-1-9 0 0 0,-2-10 0 0 0,-4-10 0 0 0,9-6 0 0 0,5-5 0 0 0,0 3 0 0 0,2 5 0 0 0,7 1 0 0 0,3 4 0 0 0,2-6 0 0 0,0-4 0 0 0,5-4 0 0 0,0 4 0 0 0,-1-5 0 0 0,-8-2 0 0 0,3-1 0 0 0,-1-5 0 0 0,0-6 0 0 0,10-7 0 0 0,13-4 0 0 0,8-4 0 0 0,8-2 0 0 0,8-1 0 0 0,1 0 0 0 0,-4 0 0 0 0,-3 0 0 0 0,0 0 0 0 0,-1 6 0 0 0,-3 1 0 0 0,-8 1 0 0 0,-4-2 0 0 0,3-1 0 0 0,8-2 0 0 0,17 0 0 0 0,6-2 0 0 0,1 0 0 0 0,7 0 0 0 0,-9 0 0 0 0,7 0 0 0 0,-9-11 0 0 0,-3-3 0 0 0,-7-5 0 0 0,-5 2 0 0 0,-11 2 0 0 0,-10 5 0 0 0,-10 4 0 0 0,4 3 0 0 0,-1 2 0 0 0,-2 0 0 0 0,0 2 0 0 0,5 0 0 0 0,-2-6 0 0 0,1-1 0 0 0,4 0 0 0 0,-2 1 0 0 0,-9-4 0 0 0,-7 0 0 0 0,1 1 0 0 0,-5-8 0 0 0,-2-2 0 0 0,-2 3 0 0 0,1-8 0 0 0,7 2 0 0 0,-4-2 0 0 0,4 3 0 0 0,-3 0 0 0 0,-3 3 0 0 0,-5 0 0 0 0,4 2 0 0 0,-4-6 0 0 0,6-6 0 0 0,3-7 0 0 0,-4-10 0 0 0,-2-1 0 0 0,10 6 0 0 0,0-1 0 0 0,4-3 0 0 0,0-11 0 0 0,3-11 0 0 0,6-11 0 0 0,-6 3 0 0 0,-10 8 0 0 0,-11 0 0 0 0,-9 6 0 0 0,-2 7 0 0 0,-2 7 0 0 0,-3 7 0 0 0,-3-1 0 0 0,-1-4 0 0 0,-17-11 0 0 0,-17-1 0 0 0,-2 3 0 0 0,-1 11 0 0 0,6 7 0 0 0,-14-1 0 0 0,-9-5 0 0 0,-7 4 0 0 0,-8-2 0 0 0,1 0 0 0 0,7-4 0 0 0,-2-10 0 0 0,-6 4 0 0 0,2 9 0 0 0,8 7 0 0 0,3 3 0 0 0,0 2 0 0 0,4 5 0 0 0,0 6 0 0 0,-2 1 0 0 0,3 3 0 0 0,5 4 0 0 0,-7-8 0 0 0,1-1 0 0 0,4 3 0 0 0,4 3 0 0 0,4 4 0 0 0,3 3 0 0 0,-2 2 0 0 0,-6 1 0 0 0,-11 2 0 0 0,-2-1 0 0 0,-7 1 0 0 0,-3 0 0 0 0,-6-1 0 0 0,-1 6 0 0 0,-4 1 0 0 0,1 0 0 0 0,8 8 0 0 0,0 3 0 0 0,1 3 0 0 0,1-2 0 0 0,2 6 0 0 0,-4-1 0 0 0,-16-5 0 0 0,0 5 0 0 0,5-1 0 0 0,-1 0 0 0 0,4-4 0 0 0,4-5 0 0 0,3 6 0 0 0,4-1 0 0 0,7-4 0 0 0,9-3 0 0 0,7-5 0 0 0,10-4 0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23274 2212 16383 0 0,'-6'0'0'0'0,"-11"0"0"0"0,-9 0 0 0 0,-10 0 0 0 0,-35 0 0 0 0,-16 0 0 0 0,-10 0 0 0 0,3 5 0 0 0,5 2 0 0 0,4 0 0 0 0,9 9 0 0 0,9 6 0 0 0,-1 11 0 0 0,7 5 0 0 0,13 1 0 0 0,-1-1 0 0 0,3-7 0 0 0,9 2 0 0 0,6 0 0 0 0,8 0 0 0 0,2 0 0 0 0,-5 4 0 0 0,2 7 0 0 0,5 0 0 0 0,5 4 0 0 0,6 4 0 0 0,3 4 0 0 0,4 7 0 0 0,1-1 0 0 0,6-6 0 0 0,2-2 0 0 0,-1-6 0 0 0,5 1 0 0 0,-1 1 0 0 0,4-2 0 0 0,-1 1 0 0 0,7 3 0 0 0,16 3 0 0 0,7-8 0 0 0,1-2 0 0 0,9-3 0 0 0,5 7 0 0 0,-1-4 0 0 0,-7-6 0 0 0,5-3 0 0 0,-3-4 0 0 0,12-1 0 0 0,9-6 0 0 0,8 3 0 0 0,1-3 0 0 0,22 10 0 0 0,20-2 0 0 0,10-5 0 0 0,12 2 0 0 0,3 2 0 0 0,-4 5 0 0 0,-10-3 0 0 0,-3-3 0 0 0,-9-6 0 0 0,-3-7 0 0 0,-18-7 0 0 0,-11-6 0 0 0,-15-3 0 0 0,-17-2 0 0 0,-1-1 0 0 0,-7 0 0 0 0,-6-1 0 0 0,-6 1 0 0 0,-5 1 0 0 0,2-1 0 0 0,6 1 0 0 0,0 0 0 0 0,-2 0 0 0 0,-2 0 0 0 0,-8-5 0 0 0,-5-2 0 0 0,0 0 0 0 0,-1 2 0 0 0,2 1 0 0 0,1-3 0 0 0,-4-7 0 0 0,9 0 0 0 0,-1-3 0 0 0,5-4 0 0 0,-4-4 0 0 0,2 3 0 0 0,2-6 0 0 0,9-3 0 0 0,7-6 0 0 0,1-8 0 0 0,5 3 0 0 0,0 5 0 0 0,-7 8 0 0 0,-11 4 0 0 0,3 6 0 0 0,-6 1 0 0 0,-10-2 0 0 0,6 3 0 0 0,-2-1 0 0 0,3-8 0 0 0,-4-10 0 0 0,-7-9 0 0 0,-8-2 0 0 0,-6-10 0 0 0,-6 1 0 0 0,-3 5 0 0 0,-1-1 0 0 0,-1 0 0 0 0,-1-3 0 0 0,1 3 0 0 0,-6 0 0 0 0,0-2 0 0 0,0-2 0 0 0,-4 4 0 0 0,0 5 0 0 0,2 0 0 0 0,-3 3 0 0 0,-4 3 0 0 0,-10 4 0 0 0,-1-2 0 0 0,-6 0 0 0 0,-3 2 0 0 0,0 1 0 0 0,1 2 0 0 0,1 2 0 0 0,1 1 0 0 0,-10 5 0 0 0,-7 3 0 0 0,-7-6 0 0 0,2-3 0 0 0,6 4 0 0 0,-6 7 0 0 0,-3 1 0 0 0,-3 5 0 0 0,5-1 0 0 0,5 3 0 0 0,8 3 0 0 0,4 3 0 0 0,-5-7 0 0 0,-2-1 0 0 0,-2-4 0 0 0,-10 2 0 0 0,-5-7 0 0 0,4 0 0 0 0,-10 0 0 0 0,-4 4 0 0 0,6-1 0 0 0,9 4 0 0 0,9 5 0 0 0,8 4 0 0 0,5 4 0 0 0,-1 2 0 0 0,-5 2 0 0 0,-6 0 0 0 0,-5 1 0 0 0,1 0 0 0 0,0 0 0 0 0,-3 0 0 0 0,-2-1 0 0 0,-7 0 0 0 0,-8 0 0 0 0,-2 0 0 0 0,0 0 0 0 0,-2 0 0 0 0,1 0 0 0 0,8 0 0 0 0,11 0 0 0 0,4 0 0 0 0,5 0 0 0 0,11 5 0 0 0,7 2 0 0 0,8 10 0 0 0,2 2 0 0 0,-1-2 0 0 0,-2 7 0 0 0,-7-1 0 0 0,0-5 0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8396 8166 16383 0 0,'-6'0'0'0'0,"-6"0"0"0"0,-7 0 0 0 0,-5 0 0 0 0,-4 0 0 0 0,-2 0 0 0 0,-6 0 0 0 0,-9 0 0 0 0,5 5 0 0 0,-2 2 0 0 0,6 5 0 0 0,5 0 0 0 0,6 9 0 0 0,4 0 0 0 0,4 8 0 0 0,-5 9 0 0 0,1 3 0 0 0,0-5 0 0 0,2-4 0 0 0,0-2 0 0 0,3 5 0 0 0,4 6 0 0 0,4 2 0 0 0,4-2 0 0 0,2-2 0 0 0,2-2 0 0 0,0-3 0 0 0,1 3 0 0 0,5 7 0 0 0,12 0 0 0 0,8-2 0 0 0,5-8 0 0 0,3-10 0 0 0,0 2 0 0 0,10 1 0 0 0,14 7 0 0 0,12 2 0 0 0,10-4 0 0 0,-4-8 0 0 0,-3-3 0 0 0,0-5 0 0 0,4-5 0 0 0,0-5 0 0 0,-9-2 0 0 0,5 7 0 0 0,-4 2 0 0 0,7 5 0 0 0,-5-1 0 0 0,-3-4 0 0 0,-4-4 0 0 0,-1-3 0 0 0,-2-3 0 0 0,-5-2 0 0 0,-3-1 0 0 0,1 0 0 0 0,-4-1 0 0 0,1 0 0 0 0,1 1 0 0 0,-3-1 0 0 0,-4 1 0 0 0,-5 0 0 0 0,-4 0 0 0 0,-8-5 0 0 0,-3-2 0 0 0,4 0 0 0 0,2 2 0 0 0,2 1 0 0 0,-6-4 0 0 0,-1-10 0 0 0,10-3 0 0 0,4-8 0 0 0,6 1 0 0 0,-5-6 0 0 0,1-1 0 0 0,-7-1 0 0 0,-9 1 0 0 0,-3 1 0 0 0,-7 2 0 0 0,0 5 0 0 0,-3-3 0 0 0,2-1 0 0 0,-2-1 0 0 0,-4 0 0 0 0,-2 0 0 0 0,-3 1 0 0 0,-2-6 0 0 0,-2-6 0 0 0,-5-1 0 0 0,-13 1 0 0 0,-19 3 0 0 0,-8 9 0 0 0,-2 9 0 0 0,-3 8 0 0 0,7-3 0 0 0,0 0 0 0 0,2 4 0 0 0,3 4 0 0 0,3-2 0 0 0,2 1 0 0 0,6-3 0 0 0,-2 1 0 0 0,-1-3 0 0 0,-2 1 0 0 0,1 3 0 0 0,-6 3 0 0 0,-7-7 0 0 0,-1-1 0 0 0,2 2 0 0 0,3 3 0 0 0,3 4 0 0 0,3 3 0 0 0,-3 2 0 0 0,-1-4 0 0 0,0 0 0 0 0,3 0 0 0 0,1 1 0 0 0,-4 2 0 0 0,5-4 0 0 0,-3-1 0 0 0,0 1 0 0 0,1 2 0 0 0,1 1 0 0 0,0 2 0 0 0,2 1 0 0 0,-4 1 0 0 0,-7 0 0 0 0,-1 0 0 0 0,1 1 0 0 0,4-1 0 0 0,2 0 0 0 0,3 0 0 0 0,2 1 0 0 0,-5-1 0 0 0,-16 0 0 0 0,-4 0 0 0 0,1 0 0 0 0,1 0 0 0 0,-1 0 0 0 0,9 0 0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14099 4279 16383 0 0,'-6'0'0'0'0,"-6"0"0"0"0,-12 0 0 0 0,-12 5 0 0 0,-6 2 0 0 0,-5-1 0 0 0,-6 10 0 0 0,2 7 0 0 0,3 0 0 0 0,5-5 0 0 0,10 1 0 0 0,6-4 0 0 0,6 2 0 0 0,-2-3 0 0 0,1 7 0 0 0,1 10 0 0 0,-3 0 0 0 0,-1 0 0 0 0,2 0 0 0 0,-4 0 0 0 0,-3 10 0 0 0,3 4 0 0 0,2-1 0 0 0,-1 2 0 0 0,4-1 0 0 0,6-3 0 0 0,6 7 0 0 0,4 0 0 0 0,-1-2 0 0 0,-1 5 0 0 0,2 0 0 0 0,7 2 0 0 0,9 6 0 0 0,2-1 0 0 0,-1 0 0 0 0,9 5 0 0 0,0-3 0 0 0,3-6 0 0 0,-4-8 0 0 0,1-6 0 0 0,8-5 0 0 0,-2 1 0 0 0,6 1 0 0 0,2-2 0 0 0,1-7 0 0 0,-5 2 0 0 0,2 2 0 0 0,11 4 0 0 0,15 3 0 0 0,2-2 0 0 0,1-1 0 0 0,1-7 0 0 0,-5-4 0 0 0,-7-6 0 0 0,4-1 0 0 0,-2-4 0 0 0,5 6 0 0 0,10-1 0 0 0,13 2 0 0 0,4-3 0 0 0,3-5 0 0 0,3-4 0 0 0,-4-5 0 0 0,-6-2 0 0 0,-6-3 0 0 0,0 0 0 0 0,-2-1 0 0 0,-4 0 0 0 0,4 0 0 0 0,-1 1 0 0 0,3-1 0 0 0,-5 1 0 0 0,6 0 0 0 0,-5 0 0 0 0,-8 0 0 0 0,-5-11 0 0 0,-33-18 0 0 0,-20-10 0 0 0,-6 1 0 0 0,13 8 0 0 0,10 9 0 0 0,7 7 0 0 0,-2 2 0 0 0,0 2 0 0 0,12 3 0 0 0,4-2 0 0 0,0 0 0 0 0,9 2 0 0 0,0-9 0 0 0,3-6 0 0 0,-8-5 0 0 0,4-4 0 0 0,-2 5 0 0 0,-4-5 0 0 0,2 4 0 0 0,-8 0 0 0 0,1 6 0 0 0,-2 6 0 0 0,-6 0 0 0 0,-4 3 0 0 0,-6-2 0 0 0,8 1 0 0 0,0-1 0 0 0,-5-5 0 0 0,4-9 0 0 0,2 0 0 0 0,1-5 0 0 0,1-3 0 0 0,-5 0 0 0 0,3 1 0 0 0,-3-4 0 0 0,-7-1 0 0 0,4 1 0 0 0,3 8 0 0 0,-3-2 0 0 0,5 0 0 0 0,-2 0 0 0 0,-1 0 0 0 0,0-4 0 0 0,-4-7 0 0 0,-6 0 0 0 0,-5 1 0 0 0,-5 3 0 0 0,-3 4 0 0 0,-3 1 0 0 0,-1-2 0 0 0,0-6 0 0 0,0-7 0 0 0,-10 1 0 0 0,-4-2 0 0 0,-4 8 0 0 0,-4 0 0 0 0,-3 8 0 0 0,-3 0 0 0 0,-7 5 0 0 0,-2 8 0 0 0,-5-3 0 0 0,-6 3 0 0 0,-5 0 0 0 0,1-6 0 0 0,0 1 0 0 0,-2 5 0 0 0,-2 1 0 0 0,4 5 0 0 0,0 4 0 0 0,-2-1 0 0 0,5 3 0 0 0,-1 2 0 0 0,-2 2 0 0 0,-2-2 0 0 0,3-6 0 0 0,-1 1 0 0 0,5 1 0 0 0,4 3 0 0 0,0 4 0 0 0,-9 1 0 0 0,0 3 0 0 0,3 1 0 0 0,-5 0 0 0 0,2 1 0 0 0,4-1 0 0 0,5 1 0 0 0,6-1 0 0 0,-2 0 0 0 0,-5 1 0 0 0,-10-1 0 0 0,-5 0 0 0 0,-5 0 0 0 0,0 0 0 0 0,-5 0 0 0 0,-2 5 0 0 0,-3 2 0 0 0,5-1 0 0 0,-1 0 0 0 0,-4 3 0 0 0,6 0 0 0 0,9-1 0 0 0,9-2 0 0 0,9-3 0 0 0,-4 0 0 0 0,5 3 0 0 0,4 1 0 0 0,4-1 0 0 0,2-1 0 0 0,2-1 0 0 0,4 3 0 0 0,-3 1 0 0 0,-7-1 0 0 0,2-2 0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17882 6874 16383 0 0,'10'0'0'0'0,"15"0"0"0"0,7 0 0 0 0,9 0 0 0 0,14 0 0 0 0,2 0 0 0 0,7 0 0 0 0,8 0 0 0 0,19 0 0 0 0,3 0 0 0 0,7 0 0 0 0,2 0 0 0 0,10 0 0 0 0,6 10 0 0 0,9 4 0 0 0,4-1 0 0 0,-5-2 0 0 0,-14-3 0 0 0,-16-4 0 0 0,-13-1 0 0 0,-11-2 0 0 0,-13-1 0 0 0,-11-1 0 0 0,-9 1 0 0 0,-5-1 0 0 0,-5 1 0 0 0,4-1 0 0 0,7 1 0 0 0,0 0 0 0 0,0 0 0 0 0,-2 0 0 0 0,2 0 0 0 0,5 0 0 0 0,10 0 0 0 0,12 5 0 0 0,9 2 0 0 0,2 0 0 0 0,-7-2 0 0 0,-10-1 0 0 0,-11-2 0 0 0,-9 0 0 0 0,-1-2 0 0 0,3 0 0 0 0,0 0 0 0 0,-4 0 0 0 0,-2-1 0 0 0,-3 1 0 0 0,-2 0 0 0 0,3 0 0 0 0,13 0 0 0 0,1 0 0 0 0,9 0 0 0 0,10 0 0 0 0,4 0 0 0 0,4 0 0 0 0,1 0 0 0 0,-4 0 0 0 0,-8 0 0 0 0,5 0 0 0 0,11 0 0 0 0,8 0 0 0 0,14 0 0 0 0,21 0 0 0 0,21 0 0 0 0,1 0 0 0 0,-15 0 0 0 0,-18 0 0 0 0,-61 0 0 0 0,-38 10 0 0 0,-23 15 0 0 0,-10 7 0 0 0,-1 9 0 0 0,2 8 0 0 0,4 1 0 0 0,5 3 0 0 0,2 2 0 0 0,4 2 0 0 0,1-3 0 0 0,12 5 0 0 0,4 3 0 0 0,-1 1 0 0 0,-3 0 0 0 0,-3 0 0 0 0,-3 6 0 0 0,-2 5 0 0 0,-2 2 0 0 0,4 8 0 0 0,2 0 0 0 0,-1-3 0 0 0,-1-11 0 0 0,-2-6 0 0 0,-1-4 0 0 0,-6-2 0 0 0,-3 0 0 0 0,1-5 0 0 0,0-1 0 0 0,2 7 0 0 0,1 8 0 0 0,2 20 0 0 0,0 9 0 0 0,1 16 0 0 0,0-7 0 0 0,1-5 0 0 0,-1-9 0 0 0,0-10 0 0 0,0-13 0 0 0,0-14 0 0 0,0-4 0 0 0,0 4 0 0 0,1-2 0 0 0,-2 6 0 0 0,1 9 0 0 0,0 3 0 0 0,0 1 0 0 0,0 3 0 0 0,6 0 0 0 0,1-2 0 0 0,-1-4 0 0 0,0-7 0 0 0,3-9 0 0 0,0-8 0 0 0,9-2 0 0 0,2 3 0 0 0,2 10 0 0 0,8 5 0 0 0,-1 4 0 0 0,-5-5 0 0 0,-7-6 0 0 0,-7 2 0 0 0,-4-2 0 0 0,-4-5 0 0 0,8 5 0 0 0,3-1 0 0 0,-1 1 0 0 0,8 6 0 0 0,1 5 0 0 0,-4 1 0 0 0,-4-5 0 0 0,-5-7 0 0 0,-4-8 0 0 0,9-6 0 0 0,1-5 0 0 0,-1 3 0 0 0,-3 5 0 0 0,2 11 0 0 0,-1 7 0 0 0,-3-1 0 0 0,-2-6 0 0 0,3-6 0 0 0,0 4 0 0 0,-2 4 0 0 0,-2 8 0 0 0,-1 4 0 0 0,-3-4 0 0 0,0 3 0 0 0,-1-5 0 0 0,11-2 0 0 0,2-1 0 0 0,0 5 0 0 0,-3-2 0 0 0,-2-7 0 0 0,-4-2 0 0 0,-1 1 0 0 0,-8-9 0 0 0,-2-7 0 0 0,-10-9 0 0 0,-8-5 0 0 0,-5-5 0 0 0,-2-7 0 0 0,-7-5 0 0 0,-6-3 0 0 0,-12-2 0 0 0,-17-2 0 0 0,-21 0 0 0 0,-12 0 0 0 0,-22 0 0 0 0,-27 0 0 0 0,3 0 0 0 0,1 1 0 0 0,-20 0 0 0 0,-18-5 0 0 0,-12-2 0 0 0,-9-5 0 0 0,0 0 0 0 0,-1 1 0 0 0,0-2 0 0 0,-1-9 0 0 0,10-1 0 0 0,3 3 0 0 0,9 5 0 0 0,11 6 0 0 0,15 3 0 0 0,10-2 0 0 0,16 1 0 0 0,4 1 0 0 0,6 1 0 0 0,13 3 0 0 0,12 0 0 0 0,1 2 0 0 0,9 0 0 0 0,0-11 0 0 0,4-2 0 0 0,-3 0 0 0 0,5 2 0 0 0,6 4 0 0 0,1-3 0 0 0,10 1 0 0 0,11 1 0 0 0,11 3 0 0 0,8 2 0 0 0,7 1 0 0 0,8-4 0 0 0,4-11 0 0 0,5-14 0 0 0,6-6 0 0 0,5-8 0 0 0,3-6 0 0 0,2-11 0 0 0,2-9 0 0 0,0-4 0 0 0,0-5 0 0 0,0-15 0 0 0,-1-11 0 0 0,1-5 0 0 0,-1 2 0 0 0,0 4 0 0 0,0 9 0 0 0,0 5 0 0 0,0 8 0 0 0,0 2 0 0 0,0 5 0 0 0,0 4 0 0 0,0 5 0 0 0,0 2 0 0 0,0-7 0 0 0,0-9 0 0 0,-15-15 0 0 0,-6-8 0 0 0,1 4 0 0 0,25 19 0 0 0,16 12 0 0 0,6 13 0 0 0,-3 6 0 0 0,-5 1 0 0 0,-6 3 0 0 0,-5-1 0 0 0,-4-2 0 0 0,-2-4 0 0 0,-3 2 0 0 0,1-1 0 0 0,-2-2 0 0 0,1-2 0 0 0,1-7 0 0 0,-1-9 0 0 0,1 3 0 0 0,-1 3 0 0 0,1-4 0 0 0,6 6 0 0 0,1 3 0 0 0,-1-4 0 0 0,0-2 0 0 0,-3 1 0 0 0,0 6 0 0 0,3 9 0 0 0,2 6 0 0 0,4 2 0 0 0,0-8 0 0 0,8-6 0 0 0,1 2 0 0 0,-8-1 0 0 0,-6 0 0 0 0,0 3 0 0 0,0 6 0 0 0,-2 6 0 0 0,-2 4 0 0 0,-1 3 0 0 0,-1-2 0 0 0,-1-12 0 0 0,0-7 0 0 0,5 5 0 0 0,2 1 0 0 0,-1 4 0 0 0,-1 3 0 0 0,-1 0 0 0 0,-2-5 0 0 0,-1 2 0 0 0,0 2 0 0 0,-1 4 0 0 0,0 3 0 0 0,5-8 0 0 0,1-2 0 0 0,1 2 0 0 0,-2 4 0 0 0,-1 2 0 0 0,-2 3 0 0 0,-1-3 0 0 0,0-5 0 0 0,-1-6 0 0 0,-1-5 0 0 0,1-4 0 0 0,0 2 0 0 0,0 7 0 0 0,-1 5 0 0 0,1 6 0 0 0,0 3 0 0 0,0-2 0 0 0,0-5 0 0 0,0-1 0 0 0,0 6 0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8140701" y="0"/>
            <a:ext cx="40513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572085" y="3337560"/>
            <a:ext cx="8640064"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17" name="Subtitle 16"/>
          <p:cNvSpPr>
            <a:spLocks noGrp="1"/>
          </p:cNvSpPr>
          <p:nvPr>
            <p:ph type="subTitle" idx="1"/>
          </p:nvPr>
        </p:nvSpPr>
        <p:spPr>
          <a:xfrm>
            <a:off x="577400" y="1544812"/>
            <a:ext cx="8640064"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B61BEF0D-F0BB-DE4B-95CE-6DB70DBA9567}" type="datetimeFigureOut">
              <a:rPr lang="en-US" smtClean="0"/>
              <a:pPr/>
              <a:t>10/30/2025</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10/30/2025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8140701" y="0"/>
            <a:ext cx="40513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914400" y="3583838"/>
            <a:ext cx="88392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3" name="Text Placeholder 2"/>
          <p:cNvSpPr>
            <a:spLocks noGrp="1"/>
          </p:cNvSpPr>
          <p:nvPr>
            <p:ph type="body" idx="1"/>
          </p:nvPr>
        </p:nvSpPr>
        <p:spPr>
          <a:xfrm>
            <a:off x="914400" y="2485800"/>
            <a:ext cx="88392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956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600201"/>
            <a:ext cx="48768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689600" y="1600201"/>
            <a:ext cx="48768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1BEF0D-F0BB-DE4B-95CE-6DB70DBA9567}" type="datetimeFigureOut">
              <a:rPr lang="en-US" smtClean="0"/>
              <a:pPr/>
              <a:t>10/30/2025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5486400"/>
            <a:ext cx="5386917"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5486400"/>
            <a:ext cx="5389033"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516912"/>
            <a:ext cx="5386917"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1516912"/>
            <a:ext cx="5389033"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61BEF0D-F0BB-DE4B-95CE-6DB70DBA9567}" type="datetimeFigureOut">
              <a:rPr lang="en-US" smtClean="0"/>
              <a:pPr/>
              <a:t>10/30/2025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320"/>
            <a:ext cx="9960864" cy="1143000"/>
          </a:xfrm>
        </p:spPr>
        <p:txBody>
          <a:bodyPr anchor="ctr"/>
          <a:lstStyle>
            <a:lvl1pPr algn="l">
              <a:defRPr sz="4600"/>
            </a:lvl1pPr>
          </a:lstStyle>
          <a:p>
            <a:r>
              <a:rPr kumimoji="0" lang="en-US"/>
              <a:t>Click to edit Master title style</a:t>
            </a:r>
          </a:p>
        </p:txBody>
      </p:sp>
      <p:sp>
        <p:nvSpPr>
          <p:cNvPr id="7" name="Date Placeholder 6"/>
          <p:cNvSpPr>
            <a:spLocks noGrp="1"/>
          </p:cNvSpPr>
          <p:nvPr>
            <p:ph type="dt" sz="half" idx="10"/>
          </p:nvPr>
        </p:nvSpPr>
        <p:spPr/>
        <p:txBody>
          <a:bodyPr/>
          <a:lstStyle/>
          <a:p>
            <a:fld id="{B61BEF0D-F0BB-DE4B-95CE-6DB70DBA9567}" type="datetimeFigureOut">
              <a:rPr lang="en-US" smtClean="0"/>
              <a:pPr/>
              <a:t>10/30/2025</a:t>
            </a:fld>
            <a:endParaRPr lang="en-US" dirty="0"/>
          </a:p>
        </p:txBody>
      </p:sp>
      <p:sp>
        <p:nvSpPr>
          <p:cNvPr id="8" name="Slide Number Placeholder 7"/>
          <p:cNvSpPr>
            <a:spLocks noGrp="1"/>
          </p:cNvSpPr>
          <p:nvPr>
            <p:ph type="sldNum" sz="quarter" idx="11"/>
          </p:nvPr>
        </p:nvSpPr>
        <p:spPr/>
        <p:txBody>
          <a:bodyPr/>
          <a:lstStyle/>
          <a:p>
            <a:fld id="{D57F1E4F-1CFF-5643-939E-217C01CDF565}"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10/30/2025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5528"/>
            <a:ext cx="4267200" cy="730250"/>
          </a:xfrm>
        </p:spPr>
        <p:txBody>
          <a:bodyPr tIns="0" bIns="0" anchor="t"/>
          <a:lstStyle>
            <a:lvl1pPr algn="l">
              <a:buNone/>
              <a:defRPr sz="1800" b="1">
                <a:solidFill>
                  <a:schemeClr val="accent1"/>
                </a:solidFill>
              </a:defRPr>
            </a:lvl1pPr>
          </a:lstStyle>
          <a:p>
            <a:r>
              <a:rPr kumimoji="0" lang="en-US"/>
              <a:t>Click to edit Master title style</a:t>
            </a:r>
          </a:p>
        </p:txBody>
      </p:sp>
      <p:sp>
        <p:nvSpPr>
          <p:cNvPr id="3" name="Text Placeholder 2"/>
          <p:cNvSpPr>
            <a:spLocks noGrp="1"/>
          </p:cNvSpPr>
          <p:nvPr>
            <p:ph type="body" idx="2"/>
          </p:nvPr>
        </p:nvSpPr>
        <p:spPr>
          <a:xfrm>
            <a:off x="609600" y="214424"/>
            <a:ext cx="36576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609600" y="1981200"/>
            <a:ext cx="94488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1BEF0D-F0BB-DE4B-95CE-6DB70DBA9567}" type="datetimeFigureOut">
              <a:rPr lang="en-US" smtClean="0"/>
              <a:pPr/>
              <a:t>10/30/2025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875264" y="6422065"/>
            <a:ext cx="1016000" cy="365125"/>
          </a:xfrm>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08976" y="1705709"/>
            <a:ext cx="4071824" cy="1253808"/>
          </a:xfrm>
        </p:spPr>
        <p:txBody>
          <a:bodyPr anchor="b"/>
          <a:lstStyle>
            <a:lvl1pPr algn="l">
              <a:buNone/>
              <a:defRPr sz="2200" b="1">
                <a:solidFill>
                  <a:schemeClr val="accent1"/>
                </a:solidFill>
              </a:defRPr>
            </a:lvl1pPr>
          </a:lstStyle>
          <a:p>
            <a:r>
              <a:rPr kumimoji="0" lang="en-US"/>
              <a:t>Click to edit Master title style</a:t>
            </a:r>
          </a:p>
        </p:txBody>
      </p:sp>
      <p:sp>
        <p:nvSpPr>
          <p:cNvPr id="3" name="Picture Placeholder 2"/>
          <p:cNvSpPr>
            <a:spLocks noGrp="1"/>
          </p:cNvSpPr>
          <p:nvPr>
            <p:ph type="pic" idx="1"/>
          </p:nvPr>
        </p:nvSpPr>
        <p:spPr>
          <a:xfrm>
            <a:off x="1420837" y="1019907"/>
            <a:ext cx="54864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7408979" y="2998765"/>
            <a:ext cx="4071821"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609600" y="6422065"/>
            <a:ext cx="2844800" cy="365125"/>
          </a:xfrm>
        </p:spPr>
        <p:txBody>
          <a:bodyPr/>
          <a:lstStyle/>
          <a:p>
            <a:fld id="{B61BEF0D-F0BB-DE4B-95CE-6DB70DBA9567}" type="datetimeFigureOut">
              <a:rPr lang="en-US" smtClean="0"/>
              <a:pPr/>
              <a:t>10/30/2025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10/30/2025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10/30/2025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27940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9753600" y="0"/>
            <a:ext cx="24384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609600" y="274638"/>
            <a:ext cx="9956800" cy="1143000"/>
          </a:xfrm>
          <a:prstGeom prst="rect">
            <a:avLst/>
          </a:prstGeom>
        </p:spPr>
        <p:txBody>
          <a:bodyPr vert="horz" lIns="45720" rIns="45720" anchor="ctr">
            <a:normAutofit/>
          </a:bodyPr>
          <a:lstStyle/>
          <a:p>
            <a:r>
              <a:rPr kumimoji="0" lang="en-US"/>
              <a:t>Click to edit Master title style</a:t>
            </a:r>
          </a:p>
        </p:txBody>
      </p:sp>
      <p:sp>
        <p:nvSpPr>
          <p:cNvPr id="30" name="Text Placeholder 29"/>
          <p:cNvSpPr>
            <a:spLocks noGrp="1"/>
          </p:cNvSpPr>
          <p:nvPr>
            <p:ph type="body" idx="1"/>
          </p:nvPr>
        </p:nvSpPr>
        <p:spPr>
          <a:xfrm>
            <a:off x="609600" y="1600201"/>
            <a:ext cx="995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422065"/>
            <a:ext cx="28448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B61BEF0D-F0BB-DE4B-95CE-6DB70DBA9567}" type="datetimeFigureOut">
              <a:rPr lang="en-US" smtClean="0"/>
              <a:pPr/>
              <a:t>10/30/2025</a:t>
            </a:fld>
            <a:endParaRPr lang="en-US" dirty="0"/>
          </a:p>
        </p:txBody>
      </p:sp>
      <p:sp>
        <p:nvSpPr>
          <p:cNvPr id="22" name="Footer Placeholder 21"/>
          <p:cNvSpPr>
            <a:spLocks noGrp="1"/>
          </p:cNvSpPr>
          <p:nvPr>
            <p:ph type="ftr" sz="quarter" idx="3"/>
          </p:nvPr>
        </p:nvSpPr>
        <p:spPr>
          <a:xfrm>
            <a:off x="4165600" y="6422065"/>
            <a:ext cx="38608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dirty="0"/>
          </a:p>
        </p:txBody>
      </p:sp>
      <p:sp>
        <p:nvSpPr>
          <p:cNvPr id="18" name="Slide Number Placeholder 17"/>
          <p:cNvSpPr>
            <a:spLocks noGrp="1"/>
          </p:cNvSpPr>
          <p:nvPr>
            <p:ph type="sldNum" sz="quarter" idx="4"/>
          </p:nvPr>
        </p:nvSpPr>
        <p:spPr>
          <a:xfrm>
            <a:off x="10871200" y="6422065"/>
            <a:ext cx="1016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D57F1E4F-1CFF-5643-939E-217C01CDF565}"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24.png"/><Relationship Id="rId5" Type="http://schemas.openxmlformats.org/officeDocument/2006/relationships/image" Target="../media/image21.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media/image30.png"/><Relationship Id="rId3" Type="http://schemas.openxmlformats.org/officeDocument/2006/relationships/image" Target="../media/image19.jpeg"/><Relationship Id="rId7" Type="http://schemas.openxmlformats.org/officeDocument/2006/relationships/image" Target="../media/image27.png"/><Relationship Id="rId12" Type="http://schemas.openxmlformats.org/officeDocument/2006/relationships/customXml" Target="../ink/ink9.xm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customXml" Target="../ink/ink6.xml"/><Relationship Id="rId11" Type="http://schemas.openxmlformats.org/officeDocument/2006/relationships/image" Target="../media/image29.png"/><Relationship Id="rId5" Type="http://schemas.openxmlformats.org/officeDocument/2006/relationships/image" Target="../media/image26.png"/><Relationship Id="rId15" Type="http://schemas.openxmlformats.org/officeDocument/2006/relationships/image" Target="../media/image31.png"/><Relationship Id="rId10" Type="http://schemas.openxmlformats.org/officeDocument/2006/relationships/customXml" Target="../ink/ink8.xml"/><Relationship Id="rId4" Type="http://schemas.openxmlformats.org/officeDocument/2006/relationships/customXml" Target="../ink/ink5.xml"/><Relationship Id="rId9" Type="http://schemas.openxmlformats.org/officeDocument/2006/relationships/image" Target="../media/image28.png"/><Relationship Id="rId14" Type="http://schemas.openxmlformats.org/officeDocument/2006/relationships/customXml" Target="../ink/ink10.xml"/></Relationships>
</file>

<file path=ppt/slides/_rels/slide14.xml.rels><?xml version="1.0" encoding="UTF-8" standalone="yes"?>
<Relationships xmlns="http://schemas.openxmlformats.org/package/2006/relationships"><Relationship Id="rId8" Type="http://schemas.openxmlformats.org/officeDocument/2006/relationships/customXml" Target="../ink/ink13.xml"/><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customXml" Target="../ink/ink12.xml"/><Relationship Id="rId5" Type="http://schemas.openxmlformats.org/officeDocument/2006/relationships/image" Target="../media/image34.png"/><Relationship Id="rId4" Type="http://schemas.openxmlformats.org/officeDocument/2006/relationships/customXml" Target="../ink/ink11.xml"/><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94274" y="2368089"/>
            <a:ext cx="7197726" cy="2811989"/>
          </a:xfrm>
        </p:spPr>
        <p:txBody>
          <a:bodyPr>
            <a:normAutofit fontScale="90000"/>
          </a:bodyPr>
          <a:lstStyle/>
          <a:p>
            <a:pPr algn="ctr"/>
            <a:r>
              <a:rPr lang="en-US" sz="4800" b="1" dirty="0">
                <a:latin typeface="Arial"/>
                <a:cs typeface="Arial"/>
              </a:rPr>
              <a:t>ΟΔΙΚΟΣ ΤΕΧΝΙΚΟΣ ΕΛΕΓΧΟΣ ΣΤΑ ΜΙΚΤΑ ΚΛΙΜΑΚΙΑ ΕΛΕΓΧΟΥ ΟΧΗΜΑΤΩΝ</a:t>
            </a:r>
            <a:endParaRPr lang="en-US" sz="4800" b="1" dirty="0">
              <a:cs typeface="Calibri Light" panose="020F0302020204030204"/>
            </a:endParaRPr>
          </a:p>
        </p:txBody>
      </p:sp>
      <p:sp>
        <p:nvSpPr>
          <p:cNvPr id="4" name="Footer Placeholder 3">
            <a:extLst>
              <a:ext uri="{FF2B5EF4-FFF2-40B4-BE49-F238E27FC236}">
                <a16:creationId xmlns:a16="http://schemas.microsoft.com/office/drawing/2014/main" id="{1C04B092-3B7B-9DC1-0770-CCF2D688346A}"/>
              </a:ext>
            </a:extLst>
          </p:cNvPr>
          <p:cNvSpPr>
            <a:spLocks noGrp="1"/>
          </p:cNvSpPr>
          <p:nvPr>
            <p:ph type="ftr" sz="quarter" idx="11"/>
          </p:nvPr>
        </p:nvSpPr>
        <p:spPr>
          <a:xfrm>
            <a:off x="6972299" y="6032500"/>
            <a:ext cx="4893958" cy="377825"/>
          </a:xfrm>
        </p:spPr>
        <p:txBody>
          <a:bodyPr vert="horz" lIns="0" tIns="45720" rIns="0" bIns="0" anchor="b"/>
          <a:lstStyle/>
          <a:p>
            <a:r>
              <a:rPr lang="el-GR" sz="1600" dirty="0"/>
              <a:t>Ορεστιάδα, Οκτώβριος 2025</a:t>
            </a:r>
            <a:endParaRPr lang="en-US" sz="1600" dirty="0"/>
          </a:p>
        </p:txBody>
      </p:sp>
      <p:pic>
        <p:nvPicPr>
          <p:cNvPr id="5" name="Picture 4" descr="A person writing on a clipboard next to a truck&#10;&#10;Description automatically generated">
            <a:extLst>
              <a:ext uri="{FF2B5EF4-FFF2-40B4-BE49-F238E27FC236}">
                <a16:creationId xmlns:a16="http://schemas.microsoft.com/office/drawing/2014/main" id="{6DE8E683-BC39-3ECA-0F95-62F775743E49}"/>
              </a:ext>
            </a:extLst>
          </p:cNvPr>
          <p:cNvPicPr>
            <a:picLocks noChangeAspect="1"/>
          </p:cNvPicPr>
          <p:nvPr/>
        </p:nvPicPr>
        <p:blipFill>
          <a:blip r:embed="rId2"/>
          <a:stretch>
            <a:fillRect/>
          </a:stretch>
        </p:blipFill>
        <p:spPr>
          <a:xfrm>
            <a:off x="257175" y="1524000"/>
            <a:ext cx="5057775" cy="3571875"/>
          </a:xfrm>
          <a:prstGeom prst="rect">
            <a:avLst/>
          </a:prstGeom>
        </p:spPr>
      </p:pic>
      <p:sp>
        <p:nvSpPr>
          <p:cNvPr id="44034" name="AutoShape 2" descr="Περιφερειάρχης Ανατολικής Μακεδονίας και Θράκης - Βικιπαίδει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4036" name="AutoShape 4" descr="Περιφερειάρχης Ανατολικής Μακεδονίας και Θράκης - Βικιπαίδει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4038" name="Picture 6" descr="C:\Users\menio\Downloads\Περιφέρεια_Αν_Μακεδονίας_&amp;_Θράκης.png"/>
          <p:cNvPicPr>
            <a:picLocks noChangeAspect="1" noChangeArrowheads="1"/>
          </p:cNvPicPr>
          <p:nvPr/>
        </p:nvPicPr>
        <p:blipFill>
          <a:blip r:embed="rId3" cstate="print"/>
          <a:srcRect/>
          <a:stretch>
            <a:fillRect/>
          </a:stretch>
        </p:blipFill>
        <p:spPr bwMode="auto">
          <a:xfrm>
            <a:off x="7107096" y="208229"/>
            <a:ext cx="3747911" cy="1502875"/>
          </a:xfrm>
          <a:prstGeom prst="rect">
            <a:avLst/>
          </a:prstGeom>
          <a:noFill/>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C2289B-A2F1-C6F0-A12B-0767517A7541}"/>
              </a:ext>
            </a:extLst>
          </p:cNvPr>
          <p:cNvSpPr>
            <a:spLocks noGrp="1"/>
          </p:cNvSpPr>
          <p:nvPr>
            <p:ph idx="1"/>
          </p:nvPr>
        </p:nvSpPr>
        <p:spPr>
          <a:xfrm>
            <a:off x="838200" y="508454"/>
            <a:ext cx="10515600" cy="5831795"/>
          </a:xfrm>
        </p:spPr>
        <p:txBody>
          <a:bodyPr vert="horz" lIns="91440" tIns="45720" rIns="91440" bIns="45720" rtlCol="0" anchor="t">
            <a:normAutofit/>
          </a:bodyPr>
          <a:lstStyle/>
          <a:p>
            <a:pPr marL="419100" indent="23813">
              <a:buClr>
                <a:schemeClr val="tx1"/>
              </a:buClr>
              <a:buNone/>
            </a:pPr>
            <a:r>
              <a:rPr lang="en-US" sz="3200" dirty="0">
                <a:latin typeface="Verdana" pitchFamily="34" charset="0"/>
                <a:ea typeface="Verdana" pitchFamily="34" charset="0"/>
              </a:rPr>
              <a:t>Τα </a:t>
            </a:r>
            <a:r>
              <a:rPr lang="en-US" sz="3200" dirty="0" err="1">
                <a:latin typeface="Verdana" pitchFamily="34" charset="0"/>
                <a:ea typeface="Verdana" pitchFamily="34" charset="0"/>
              </a:rPr>
              <a:t>Μικτά</a:t>
            </a:r>
            <a:r>
              <a:rPr lang="en-US" sz="3200" dirty="0">
                <a:latin typeface="Verdana" pitchFamily="34" charset="0"/>
                <a:ea typeface="Verdana" pitchFamily="34" charset="0"/>
              </a:rPr>
              <a:t> </a:t>
            </a:r>
            <a:r>
              <a:rPr lang="en-US" sz="3200" dirty="0" err="1">
                <a:latin typeface="Verdana" pitchFamily="34" charset="0"/>
                <a:ea typeface="Verdana" pitchFamily="34" charset="0"/>
              </a:rPr>
              <a:t>Κλιμάκι</a:t>
            </a:r>
            <a:r>
              <a:rPr lang="en-US" sz="3200" dirty="0">
                <a:latin typeface="Verdana" pitchFamily="34" charset="0"/>
                <a:ea typeface="Verdana" pitchFamily="34" charset="0"/>
              </a:rPr>
              <a:t>α </a:t>
            </a:r>
            <a:r>
              <a:rPr lang="en-US" sz="3200" dirty="0" err="1">
                <a:latin typeface="Verdana" pitchFamily="34" charset="0"/>
                <a:ea typeface="Verdana" pitchFamily="34" charset="0"/>
              </a:rPr>
              <a:t>Ελέγχου</a:t>
            </a:r>
            <a:r>
              <a:rPr lang="en-US" sz="3200" dirty="0">
                <a:latin typeface="Verdana" pitchFamily="34" charset="0"/>
                <a:ea typeface="Verdana" pitchFamily="34" charset="0"/>
              </a:rPr>
              <a:t> </a:t>
            </a:r>
            <a:r>
              <a:rPr lang="en-US" sz="3200" dirty="0" err="1">
                <a:latin typeface="Verdana" pitchFamily="34" charset="0"/>
                <a:ea typeface="Verdana" pitchFamily="34" charset="0"/>
                <a:cs typeface="+mn-lt"/>
              </a:rPr>
              <a:t>συγκροτούντ</a:t>
            </a:r>
            <a:r>
              <a:rPr lang="en-US" sz="3200" dirty="0">
                <a:latin typeface="Verdana" pitchFamily="34" charset="0"/>
                <a:ea typeface="Verdana" pitchFamily="34" charset="0"/>
                <a:cs typeface="+mn-lt"/>
              </a:rPr>
              <a:t>αι από</a:t>
            </a:r>
            <a:endParaRPr lang="en-US" dirty="0">
              <a:latin typeface="Verdana" pitchFamily="34" charset="0"/>
              <a:ea typeface="Verdana" pitchFamily="34" charset="0"/>
            </a:endParaRPr>
          </a:p>
          <a:p>
            <a:pPr marL="419100" indent="23813">
              <a:buClr>
                <a:srgbClr val="FFFFFF"/>
              </a:buClr>
              <a:buNone/>
            </a:pPr>
            <a:r>
              <a:rPr lang="en-US" sz="3200" dirty="0" err="1">
                <a:latin typeface="Verdana" pitchFamily="34" charset="0"/>
                <a:ea typeface="Verdana" pitchFamily="34" charset="0"/>
              </a:rPr>
              <a:t>δύο</a:t>
            </a:r>
            <a:r>
              <a:rPr lang="en-US" sz="3200" dirty="0">
                <a:latin typeface="Verdana" pitchFamily="34" charset="0"/>
                <a:ea typeface="Verdana" pitchFamily="34" charset="0"/>
              </a:rPr>
              <a:t> (2) </a:t>
            </a:r>
            <a:r>
              <a:rPr lang="en-US" sz="3200" dirty="0" err="1">
                <a:latin typeface="Verdana" pitchFamily="34" charset="0"/>
                <a:ea typeface="Verdana" pitchFamily="34" charset="0"/>
              </a:rPr>
              <a:t>υπαλλήλους</a:t>
            </a:r>
            <a:r>
              <a:rPr lang="en-US" sz="3200" dirty="0">
                <a:latin typeface="Verdana" pitchFamily="34" charset="0"/>
                <a:ea typeface="Verdana" pitchFamily="34" charset="0"/>
              </a:rPr>
              <a:t>  </a:t>
            </a:r>
            <a:r>
              <a:rPr lang="en-US" sz="3200" dirty="0" err="1">
                <a:latin typeface="Verdana" pitchFamily="34" charset="0"/>
                <a:ea typeface="Verdana" pitchFamily="34" charset="0"/>
              </a:rPr>
              <a:t>της</a:t>
            </a:r>
            <a:r>
              <a:rPr lang="en-US" sz="3200" dirty="0">
                <a:latin typeface="Verdana" pitchFamily="34" charset="0"/>
                <a:ea typeface="Verdana" pitchFamily="34" charset="0"/>
              </a:rPr>
              <a:t> </a:t>
            </a:r>
            <a:r>
              <a:rPr lang="en-US" sz="3200" dirty="0" err="1">
                <a:latin typeface="Verdana" pitchFamily="34" charset="0"/>
                <a:ea typeface="Verdana" pitchFamily="34" charset="0"/>
              </a:rPr>
              <a:t>Υπηρεσίας</a:t>
            </a:r>
            <a:r>
              <a:rPr lang="en-US" sz="3200" dirty="0">
                <a:latin typeface="Verdana" pitchFamily="34" charset="0"/>
                <a:ea typeface="Verdana" pitchFamily="34" charset="0"/>
              </a:rPr>
              <a:t> </a:t>
            </a:r>
            <a:r>
              <a:rPr lang="en-US" sz="3200" dirty="0" err="1">
                <a:latin typeface="Verdana" pitchFamily="34" charset="0"/>
                <a:ea typeface="Verdana" pitchFamily="34" charset="0"/>
              </a:rPr>
              <a:t>Μεταφορών</a:t>
            </a:r>
            <a:r>
              <a:rPr lang="en-US" sz="3200" dirty="0">
                <a:latin typeface="Verdana" pitchFamily="34" charset="0"/>
                <a:ea typeface="Verdana" pitchFamily="34" charset="0"/>
              </a:rPr>
              <a:t> και </a:t>
            </a:r>
            <a:r>
              <a:rPr lang="en-US" sz="3200" dirty="0" err="1">
                <a:latin typeface="Verdana" pitchFamily="34" charset="0"/>
                <a:ea typeface="Verdana" pitchFamily="34" charset="0"/>
              </a:rPr>
              <a:t>Επικοινωνιών</a:t>
            </a:r>
            <a:r>
              <a:rPr lang="en-US" sz="3200" dirty="0">
                <a:latin typeface="Verdana" pitchFamily="34" charset="0"/>
                <a:ea typeface="Verdana" pitchFamily="34" charset="0"/>
              </a:rPr>
              <a:t> </a:t>
            </a:r>
            <a:r>
              <a:rPr lang="en-US" sz="3200" dirty="0" err="1">
                <a:latin typeface="Verdana" pitchFamily="34" charset="0"/>
                <a:ea typeface="Verdana" pitchFamily="34" charset="0"/>
              </a:rPr>
              <a:t>της</a:t>
            </a:r>
            <a:r>
              <a:rPr lang="en-US" sz="3200" dirty="0">
                <a:latin typeface="Verdana" pitchFamily="34" charset="0"/>
                <a:ea typeface="Verdana" pitchFamily="34" charset="0"/>
              </a:rPr>
              <a:t> </a:t>
            </a:r>
            <a:r>
              <a:rPr lang="en-US" sz="3200" dirty="0" err="1">
                <a:latin typeface="Verdana" pitchFamily="34" charset="0"/>
                <a:ea typeface="Verdana" pitchFamily="34" charset="0"/>
              </a:rPr>
              <a:t>Περιφερειακής</a:t>
            </a:r>
            <a:r>
              <a:rPr lang="en-US" sz="3200" dirty="0">
                <a:latin typeface="Verdana" pitchFamily="34" charset="0"/>
                <a:ea typeface="Verdana" pitchFamily="34" charset="0"/>
              </a:rPr>
              <a:t> </a:t>
            </a:r>
            <a:r>
              <a:rPr lang="en-US" sz="3200" dirty="0" err="1">
                <a:latin typeface="Verdana" pitchFamily="34" charset="0"/>
                <a:ea typeface="Verdana" pitchFamily="34" charset="0"/>
              </a:rPr>
              <a:t>Ενότητας</a:t>
            </a:r>
            <a:r>
              <a:rPr lang="en-US" sz="3200" dirty="0">
                <a:latin typeface="Verdana" pitchFamily="34" charset="0"/>
                <a:ea typeface="Verdana" pitchFamily="34" charset="0"/>
              </a:rPr>
              <a:t>, (</a:t>
            </a:r>
            <a:r>
              <a:rPr lang="en-US" sz="3200" dirty="0" err="1">
                <a:latin typeface="Verdana" pitchFamily="34" charset="0"/>
                <a:ea typeface="Verdana" pitchFamily="34" charset="0"/>
              </a:rPr>
              <a:t>ένας</a:t>
            </a:r>
            <a:r>
              <a:rPr lang="en-US" sz="3200" dirty="0">
                <a:latin typeface="Verdana" pitchFamily="34" charset="0"/>
                <a:ea typeface="Verdana" pitchFamily="34" charset="0"/>
              </a:rPr>
              <a:t> από </a:t>
            </a:r>
            <a:r>
              <a:rPr lang="en-US" sz="3200" dirty="0" err="1">
                <a:latin typeface="Verdana" pitchFamily="34" charset="0"/>
                <a:ea typeface="Verdana" pitchFamily="34" charset="0"/>
              </a:rPr>
              <a:t>τους</a:t>
            </a:r>
            <a:r>
              <a:rPr lang="en-US" sz="3200" dirty="0">
                <a:latin typeface="Verdana" pitchFamily="34" charset="0"/>
                <a:ea typeface="Verdana" pitchFamily="34" charset="0"/>
              </a:rPr>
              <a:t> </a:t>
            </a:r>
            <a:r>
              <a:rPr lang="en-US" sz="3200" dirty="0" err="1">
                <a:latin typeface="Verdana" pitchFamily="34" charset="0"/>
                <a:ea typeface="Verdana" pitchFamily="34" charset="0"/>
              </a:rPr>
              <a:t>οποίους</a:t>
            </a:r>
            <a:r>
              <a:rPr lang="en-US" sz="3200" dirty="0">
                <a:latin typeface="Verdana" pitchFamily="34" charset="0"/>
                <a:ea typeface="Verdana" pitchFamily="34" charset="0"/>
              </a:rPr>
              <a:t> </a:t>
            </a:r>
            <a:r>
              <a:rPr lang="en-US" sz="3200" dirty="0" err="1">
                <a:latin typeface="Verdana" pitchFamily="34" charset="0"/>
                <a:ea typeface="Verdana" pitchFamily="34" charset="0"/>
              </a:rPr>
              <a:t>είναι</a:t>
            </a:r>
            <a:r>
              <a:rPr lang="en-US" sz="3200" dirty="0">
                <a:latin typeface="Verdana" pitchFamily="34" charset="0"/>
                <a:ea typeface="Verdana" pitchFamily="34" charset="0"/>
              </a:rPr>
              <a:t> </a:t>
            </a:r>
            <a:r>
              <a:rPr lang="en-US" sz="3200" dirty="0" err="1">
                <a:latin typeface="Verdana" pitchFamily="34" charset="0"/>
                <a:ea typeface="Verdana" pitchFamily="34" charset="0"/>
              </a:rPr>
              <a:t>τεχνικός</a:t>
            </a:r>
            <a:r>
              <a:rPr lang="en-US" sz="3200" dirty="0">
                <a:latin typeface="Verdana" pitchFamily="34" charset="0"/>
                <a:ea typeface="Verdana" pitchFamily="34" charset="0"/>
              </a:rPr>
              <a:t>) και</a:t>
            </a:r>
            <a:r>
              <a:rPr lang="en-US" sz="3200" b="1" dirty="0">
                <a:latin typeface="Verdana" pitchFamily="34" charset="0"/>
                <a:ea typeface="Verdana" pitchFamily="34" charset="0"/>
              </a:rPr>
              <a:t> </a:t>
            </a:r>
            <a:r>
              <a:rPr lang="en-US" sz="3200" dirty="0" err="1">
                <a:latin typeface="Verdana" pitchFamily="34" charset="0"/>
                <a:ea typeface="Verdana" pitchFamily="34" charset="0"/>
              </a:rPr>
              <a:t>ένα</a:t>
            </a:r>
            <a:r>
              <a:rPr lang="en-US" sz="3200" dirty="0">
                <a:latin typeface="Verdana" pitchFamily="34" charset="0"/>
                <a:ea typeface="Verdana" pitchFamily="34" charset="0"/>
              </a:rPr>
              <a:t> (1) </a:t>
            </a:r>
            <a:r>
              <a:rPr lang="en-US" sz="3200" dirty="0" err="1">
                <a:latin typeface="Verdana" pitchFamily="34" charset="0"/>
                <a:ea typeface="Verdana" pitchFamily="34" charset="0"/>
              </a:rPr>
              <a:t>υπηρετούντα</a:t>
            </a:r>
            <a:r>
              <a:rPr lang="en-US" sz="3200" dirty="0">
                <a:latin typeface="Verdana" pitchFamily="34" charset="0"/>
                <a:ea typeface="Verdana" pitchFamily="34" charset="0"/>
              </a:rPr>
              <a:t> </a:t>
            </a:r>
            <a:r>
              <a:rPr lang="en-US" sz="3200" dirty="0" err="1">
                <a:latin typeface="Verdana" pitchFamily="34" charset="0"/>
                <a:ea typeface="Verdana" pitchFamily="34" charset="0"/>
              </a:rPr>
              <a:t>του</a:t>
            </a:r>
            <a:r>
              <a:rPr lang="en-US" sz="3200" dirty="0">
                <a:latin typeface="Verdana" pitchFamily="34" charset="0"/>
                <a:ea typeface="Verdana" pitchFamily="34" charset="0"/>
              </a:rPr>
              <a:t> </a:t>
            </a:r>
            <a:r>
              <a:rPr lang="en-US" sz="3200" dirty="0" err="1">
                <a:latin typeface="Verdana" pitchFamily="34" charset="0"/>
                <a:ea typeface="Verdana" pitchFamily="34" charset="0"/>
              </a:rPr>
              <a:t>Τμήματος</a:t>
            </a:r>
            <a:r>
              <a:rPr lang="en-US" sz="3200" dirty="0">
                <a:latin typeface="Verdana" pitchFamily="34" charset="0"/>
                <a:ea typeface="Verdana" pitchFamily="34" charset="0"/>
              </a:rPr>
              <a:t> </a:t>
            </a:r>
            <a:r>
              <a:rPr lang="en-US" sz="3200" dirty="0" err="1">
                <a:latin typeface="Verdana" pitchFamily="34" charset="0"/>
                <a:ea typeface="Verdana" pitchFamily="34" charset="0"/>
              </a:rPr>
              <a:t>Τροχαίας</a:t>
            </a:r>
            <a:r>
              <a:rPr lang="en-US" sz="3200" dirty="0">
                <a:latin typeface="Verdana" pitchFamily="34" charset="0"/>
                <a:ea typeface="Verdana" pitchFamily="34" charset="0"/>
              </a:rPr>
              <a:t> ή  </a:t>
            </a:r>
            <a:r>
              <a:rPr lang="en-US" sz="3200" dirty="0" err="1">
                <a:latin typeface="Verdana" pitchFamily="34" charset="0"/>
                <a:ea typeface="Verdana" pitchFamily="34" charset="0"/>
              </a:rPr>
              <a:t>του</a:t>
            </a:r>
            <a:r>
              <a:rPr lang="en-US" sz="3200" dirty="0">
                <a:latin typeface="Verdana" pitchFamily="34" charset="0"/>
                <a:ea typeface="Verdana" pitchFamily="34" charset="0"/>
              </a:rPr>
              <a:t> </a:t>
            </a:r>
            <a:r>
              <a:rPr lang="en-US" sz="3200" dirty="0" err="1">
                <a:latin typeface="Verdana" pitchFamily="34" charset="0"/>
                <a:ea typeface="Verdana" pitchFamily="34" charset="0"/>
              </a:rPr>
              <a:t>Λιμενικού</a:t>
            </a:r>
            <a:r>
              <a:rPr lang="en-US" sz="3200" dirty="0">
                <a:latin typeface="Verdana" pitchFamily="34" charset="0"/>
                <a:ea typeface="Verdana" pitchFamily="34" charset="0"/>
              </a:rPr>
              <a:t> </a:t>
            </a:r>
            <a:r>
              <a:rPr lang="en-US" sz="3200" dirty="0" err="1">
                <a:latin typeface="Verdana" pitchFamily="34" charset="0"/>
                <a:ea typeface="Verdana" pitchFamily="34" charset="0"/>
              </a:rPr>
              <a:t>Σώματος</a:t>
            </a:r>
            <a:r>
              <a:rPr lang="en-US" sz="3200" dirty="0">
                <a:latin typeface="Verdana" pitchFamily="34" charset="0"/>
                <a:ea typeface="Verdana" pitchFamily="34" charset="0"/>
              </a:rPr>
              <a:t>.</a:t>
            </a:r>
          </a:p>
        </p:txBody>
      </p:sp>
      <p:pic>
        <p:nvPicPr>
          <p:cNvPr id="4" name="Picture 3" descr="cop Icon - Free PNG &amp; SVG 2740666 - Noun Project">
            <a:extLst>
              <a:ext uri="{FF2B5EF4-FFF2-40B4-BE49-F238E27FC236}">
                <a16:creationId xmlns:a16="http://schemas.microsoft.com/office/drawing/2014/main" id="{2B8140E4-62D0-DCEE-49E6-F98EFC3B6D62}"/>
              </a:ext>
            </a:extLst>
          </p:cNvPr>
          <p:cNvPicPr>
            <a:picLocks noChangeAspect="1"/>
          </p:cNvPicPr>
          <p:nvPr/>
        </p:nvPicPr>
        <p:blipFill>
          <a:blip r:embed="rId2"/>
          <a:stretch>
            <a:fillRect/>
          </a:stretch>
        </p:blipFill>
        <p:spPr>
          <a:xfrm>
            <a:off x="1540383" y="3855055"/>
            <a:ext cx="2577433" cy="2577433"/>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pic>
      <p:pic>
        <p:nvPicPr>
          <p:cNvPr id="7" name="Picture 6" descr="Standing male person reading a paper - Free medical icons">
            <a:extLst>
              <a:ext uri="{FF2B5EF4-FFF2-40B4-BE49-F238E27FC236}">
                <a16:creationId xmlns:a16="http://schemas.microsoft.com/office/drawing/2014/main" id="{CDF35A00-AACF-B098-50C5-A7CCE0AD1070}"/>
              </a:ext>
            </a:extLst>
          </p:cNvPr>
          <p:cNvPicPr>
            <a:picLocks noChangeAspect="1"/>
          </p:cNvPicPr>
          <p:nvPr/>
        </p:nvPicPr>
        <p:blipFill>
          <a:blip r:embed="rId3"/>
          <a:stretch>
            <a:fillRect/>
          </a:stretch>
        </p:blipFill>
        <p:spPr>
          <a:xfrm>
            <a:off x="6899415" y="3843870"/>
            <a:ext cx="2579563" cy="2579563"/>
          </a:xfrm>
          <a:prstGeom prst="rect">
            <a:avLst/>
          </a:prstGeom>
          <a:solidFill>
            <a:schemeClr val="accent1">
              <a:lumMod val="20000"/>
              <a:lumOff val="80000"/>
            </a:schemeClr>
          </a:solidFill>
        </p:spPr>
      </p:pic>
      <p:pic>
        <p:nvPicPr>
          <p:cNvPr id="6" name="Picture 5">
            <a:extLst>
              <a:ext uri="{FF2B5EF4-FFF2-40B4-BE49-F238E27FC236}">
                <a16:creationId xmlns:a16="http://schemas.microsoft.com/office/drawing/2014/main" id="{6DF11536-C6ED-D478-CEF0-997F21CCDBD1}"/>
              </a:ext>
            </a:extLst>
          </p:cNvPr>
          <p:cNvPicPr>
            <a:picLocks noChangeAspect="1"/>
          </p:cNvPicPr>
          <p:nvPr/>
        </p:nvPicPr>
        <p:blipFill>
          <a:blip r:embed="rId4"/>
          <a:stretch>
            <a:fillRect/>
          </a:stretch>
        </p:blipFill>
        <p:spPr>
          <a:xfrm>
            <a:off x="4204322" y="3854405"/>
            <a:ext cx="2579915" cy="2569029"/>
          </a:xfrm>
          <a:prstGeom prst="rect">
            <a:avLst/>
          </a:prstGeom>
          <a:solidFill>
            <a:schemeClr val="accent1">
              <a:lumMod val="20000"/>
              <a:lumOff val="80000"/>
            </a:schemeClr>
          </a:solidFill>
        </p:spPr>
      </p:pic>
    </p:spTree>
    <p:extLst>
      <p:ext uri="{BB962C8B-B14F-4D97-AF65-F5344CB8AC3E}">
        <p14:creationId xmlns:p14="http://schemas.microsoft.com/office/powerpoint/2010/main" val="1570692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C2289B-A2F1-C6F0-A12B-0767517A7541}"/>
              </a:ext>
            </a:extLst>
          </p:cNvPr>
          <p:cNvSpPr>
            <a:spLocks noGrp="1"/>
          </p:cNvSpPr>
          <p:nvPr>
            <p:ph idx="1"/>
          </p:nvPr>
        </p:nvSpPr>
        <p:spPr>
          <a:xfrm>
            <a:off x="838199" y="508454"/>
            <a:ext cx="10551059" cy="1139277"/>
          </a:xfrm>
        </p:spPr>
        <p:txBody>
          <a:bodyPr vert="horz" lIns="91440" tIns="45720" rIns="91440" bIns="45720" rtlCol="0" anchor="t">
            <a:normAutofit/>
          </a:bodyPr>
          <a:lstStyle/>
          <a:p>
            <a:pPr marL="419100" indent="23813">
              <a:buClr>
                <a:schemeClr val="tx1"/>
              </a:buClr>
              <a:buNone/>
            </a:pPr>
            <a:r>
              <a:rPr lang="el-GR" sz="3200" dirty="0">
                <a:latin typeface="Verdana" pitchFamily="34" charset="0"/>
                <a:ea typeface="Verdana" pitchFamily="34" charset="0"/>
              </a:rPr>
              <a:t>Ποιος είναι ο ρόλος του κάθε μέλους του κλιμακίου?</a:t>
            </a:r>
            <a:endParaRPr lang="en-US" sz="3200" dirty="0">
              <a:latin typeface="Verdana" pitchFamily="34" charset="0"/>
              <a:ea typeface="Verdana" pitchFamily="34" charset="0"/>
            </a:endParaRPr>
          </a:p>
        </p:txBody>
      </p:sp>
      <p:pic>
        <p:nvPicPr>
          <p:cNvPr id="63490" name="Picture 2"/>
          <p:cNvPicPr>
            <a:picLocks noChangeAspect="1" noChangeArrowheads="1"/>
          </p:cNvPicPr>
          <p:nvPr/>
        </p:nvPicPr>
        <p:blipFill>
          <a:blip r:embed="rId2"/>
          <a:srcRect/>
          <a:stretch>
            <a:fillRect/>
          </a:stretch>
        </p:blipFill>
        <p:spPr bwMode="auto">
          <a:xfrm>
            <a:off x="134859" y="1840008"/>
            <a:ext cx="3981450" cy="3543300"/>
          </a:xfrm>
          <a:prstGeom prst="rect">
            <a:avLst/>
          </a:prstGeom>
          <a:noFill/>
          <a:ln w="9525">
            <a:noFill/>
            <a:miter lim="800000"/>
            <a:headEnd/>
            <a:tailEnd/>
          </a:ln>
          <a:effectLst/>
        </p:spPr>
      </p:pic>
      <p:pic>
        <p:nvPicPr>
          <p:cNvPr id="63493" name="Picture 5"/>
          <p:cNvPicPr>
            <a:picLocks noChangeAspect="1" noChangeArrowheads="1"/>
          </p:cNvPicPr>
          <p:nvPr/>
        </p:nvPicPr>
        <p:blipFill>
          <a:blip r:embed="rId3"/>
          <a:srcRect/>
          <a:stretch>
            <a:fillRect/>
          </a:stretch>
        </p:blipFill>
        <p:spPr bwMode="auto">
          <a:xfrm>
            <a:off x="4184054" y="1798843"/>
            <a:ext cx="4335258" cy="3533649"/>
          </a:xfrm>
          <a:prstGeom prst="rect">
            <a:avLst/>
          </a:prstGeom>
          <a:noFill/>
          <a:ln w="9525">
            <a:noFill/>
            <a:miter lim="800000"/>
            <a:headEnd/>
            <a:tailEnd/>
          </a:ln>
          <a:effectLst/>
        </p:spPr>
      </p:pic>
      <p:pic>
        <p:nvPicPr>
          <p:cNvPr id="63494" name="Picture 6"/>
          <p:cNvPicPr>
            <a:picLocks noChangeAspect="1" noChangeArrowheads="1"/>
          </p:cNvPicPr>
          <p:nvPr/>
        </p:nvPicPr>
        <p:blipFill>
          <a:blip r:embed="rId4"/>
          <a:srcRect/>
          <a:stretch>
            <a:fillRect/>
          </a:stretch>
        </p:blipFill>
        <p:spPr bwMode="auto">
          <a:xfrm>
            <a:off x="8639773" y="2246376"/>
            <a:ext cx="3406955" cy="2271303"/>
          </a:xfrm>
          <a:prstGeom prst="rect">
            <a:avLst/>
          </a:prstGeom>
          <a:noFill/>
          <a:ln w="9525">
            <a:noFill/>
            <a:miter lim="800000"/>
            <a:headEnd/>
            <a:tailEnd/>
          </a:ln>
          <a:effectLst/>
        </p:spPr>
      </p:pic>
      <p:sp>
        <p:nvSpPr>
          <p:cNvPr id="12" name="Content Placeholder 2">
            <a:extLst>
              <a:ext uri="{FF2B5EF4-FFF2-40B4-BE49-F238E27FC236}">
                <a16:creationId xmlns:a16="http://schemas.microsoft.com/office/drawing/2014/main" id="{B6C2289B-A2F1-C6F0-A12B-0767517A7541}"/>
              </a:ext>
            </a:extLst>
          </p:cNvPr>
          <p:cNvSpPr txBox="1">
            <a:spLocks/>
          </p:cNvSpPr>
          <p:nvPr/>
        </p:nvSpPr>
        <p:spPr>
          <a:xfrm>
            <a:off x="347803" y="5540672"/>
            <a:ext cx="10551059" cy="1139277"/>
          </a:xfrm>
          <a:prstGeom prst="rect">
            <a:avLst/>
          </a:prstGeom>
        </p:spPr>
        <p:txBody>
          <a:bodyPr vert="horz" lIns="91440" tIns="45720" rIns="91440" bIns="45720" rtlCol="0" anchor="t">
            <a:normAutofit fontScale="85000" lnSpcReduction="20000"/>
          </a:bodyPr>
          <a:lstStyle/>
          <a:p>
            <a:pPr marL="419100" marR="0" lvl="0" indent="23813" algn="l" defTabSz="914400" rtl="0" eaLnBrk="1" fontAlgn="auto" latinLnBrk="0" hangingPunct="1">
              <a:lnSpc>
                <a:spcPct val="100000"/>
              </a:lnSpc>
              <a:spcBef>
                <a:spcPct val="20000"/>
              </a:spcBef>
              <a:spcAft>
                <a:spcPts val="0"/>
              </a:spcAft>
              <a:buClr>
                <a:schemeClr val="tx1"/>
              </a:buClr>
              <a:buSzPct val="80000"/>
              <a:buFont typeface="Wingdings 2"/>
              <a:buNone/>
              <a:tabLst/>
              <a:defRPr/>
            </a:pPr>
            <a:r>
              <a:rPr lang="el-GR" sz="3200" dirty="0">
                <a:latin typeface="Verdana" pitchFamily="34" charset="0"/>
                <a:ea typeface="Verdana" pitchFamily="34" charset="0"/>
              </a:rPr>
              <a:t>Ασφαλής ακινητοποίηση στην άκρη του οδοστρώματος, επικοινωνία με τον οδηγό, διενέργεια ελέγχου στο όχημα, σύνταξη των εγγράφων του ελέγχου.</a:t>
            </a:r>
            <a:endParaRPr kumimoji="0" lang="en-US" sz="3200" b="0" i="0" u="none" strike="noStrike" kern="1200" cap="none" spc="0" normalizeH="0" baseline="0" noProof="0" dirty="0">
              <a:ln>
                <a:noFill/>
              </a:ln>
              <a:solidFill>
                <a:schemeClr val="tx1"/>
              </a:solidFill>
              <a:effectLst/>
              <a:uLnTx/>
              <a:uFillTx/>
              <a:latin typeface="Verdana" pitchFamily="34" charset="0"/>
              <a:ea typeface="Verdana" pitchFamily="34" charset="0"/>
              <a:cs typeface="+mn-cs"/>
            </a:endParaRPr>
          </a:p>
        </p:txBody>
      </p:sp>
    </p:spTree>
    <p:extLst>
      <p:ext uri="{BB962C8B-B14F-4D97-AF65-F5344CB8AC3E}">
        <p14:creationId xmlns:p14="http://schemas.microsoft.com/office/powerpoint/2010/main" val="1570692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C2289B-A2F1-C6F0-A12B-0767517A7541}"/>
              </a:ext>
            </a:extLst>
          </p:cNvPr>
          <p:cNvSpPr>
            <a:spLocks noGrp="1"/>
          </p:cNvSpPr>
          <p:nvPr>
            <p:ph idx="1"/>
          </p:nvPr>
        </p:nvSpPr>
        <p:spPr>
          <a:xfrm>
            <a:off x="838199" y="508454"/>
            <a:ext cx="10551059" cy="1139277"/>
          </a:xfrm>
        </p:spPr>
        <p:txBody>
          <a:bodyPr vert="horz" lIns="91440" tIns="45720" rIns="91440" bIns="45720" rtlCol="0" anchor="t">
            <a:normAutofit/>
          </a:bodyPr>
          <a:lstStyle/>
          <a:p>
            <a:pPr marL="419100" indent="23813">
              <a:buClr>
                <a:schemeClr val="tx1"/>
              </a:buClr>
              <a:buNone/>
            </a:pPr>
            <a:r>
              <a:rPr lang="el-GR" sz="3200" b="1" dirty="0"/>
              <a:t>ΣΕ ΠΟΙΑ ΠΡΟΣΩΠΑ ΚΑΤΑΛΟΓΙΖΕΤΑΙ ΤΟ ΠΡΟΣΤΙΜΟ (ΤΑΥΤΙΣΗ ΙΔΙΟΤΗΤΩΝ, ΜΙΣΘΩΣΕΙΣ)</a:t>
            </a:r>
            <a:endParaRPr lang="en-US" sz="3200" dirty="0">
              <a:latin typeface="Verdana" pitchFamily="34" charset="0"/>
              <a:ea typeface="Verdana" pitchFamily="34" charset="0"/>
            </a:endParaRPr>
          </a:p>
        </p:txBody>
      </p:sp>
      <p:sp>
        <p:nvSpPr>
          <p:cNvPr id="12" name="Content Placeholder 2">
            <a:extLst>
              <a:ext uri="{FF2B5EF4-FFF2-40B4-BE49-F238E27FC236}">
                <a16:creationId xmlns:a16="http://schemas.microsoft.com/office/drawing/2014/main" id="{B6C2289B-A2F1-C6F0-A12B-0767517A7541}"/>
              </a:ext>
            </a:extLst>
          </p:cNvPr>
          <p:cNvSpPr txBox="1">
            <a:spLocks/>
          </p:cNvSpPr>
          <p:nvPr/>
        </p:nvSpPr>
        <p:spPr>
          <a:xfrm>
            <a:off x="356856" y="1711055"/>
            <a:ext cx="10551059" cy="2507860"/>
          </a:xfrm>
          <a:prstGeom prst="rect">
            <a:avLst/>
          </a:prstGeom>
        </p:spPr>
        <p:txBody>
          <a:bodyPr vert="horz" lIns="91440" tIns="45720" rIns="91440" bIns="45720" rtlCol="0" anchor="t">
            <a:noAutofit/>
          </a:bodyPr>
          <a:lstStyle/>
          <a:p>
            <a:r>
              <a:rPr lang="el-GR" sz="2000" b="1" dirty="0"/>
              <a:t>Στους ιδιοκτήτες ή τους μισθωτές που είναι και οδηγοί των οχημάτων τους καταλογίζεται μόνο το πρόστιμο που αφορά τον ιδιοκτήτη</a:t>
            </a:r>
          </a:p>
          <a:p>
            <a:endParaRPr lang="el-GR" sz="2000" dirty="0"/>
          </a:p>
          <a:p>
            <a:r>
              <a:rPr lang="el-GR" sz="2000" b="1" dirty="0"/>
              <a:t>Σε περίπτωση μισθωμένου οχήματος, το πρόστιμο για τον ιδιοκτήτη καταλογίζεται στον μισθωτή</a:t>
            </a:r>
          </a:p>
          <a:p>
            <a:endParaRPr lang="el-GR" sz="2000" dirty="0"/>
          </a:p>
          <a:p>
            <a:r>
              <a:rPr lang="el-GR" sz="2000" b="1" dirty="0"/>
              <a:t>Στους ιδιοκτήτες ή τους μισθωτές που είναι και υπεύθυνοι φόρτωσης καταλογίζονται και τα δύο πρόστιμα</a:t>
            </a:r>
            <a:endParaRPr lang="el-GR" sz="2000" dirty="0"/>
          </a:p>
        </p:txBody>
      </p:sp>
      <p:graphicFrame>
        <p:nvGraphicFramePr>
          <p:cNvPr id="7" name="Table 6"/>
          <p:cNvGraphicFramePr>
            <a:graphicFrameLocks noGrp="1"/>
          </p:cNvGraphicFramePr>
          <p:nvPr>
            <p:extLst>
              <p:ext uri="{D42A27DB-BD31-4B8C-83A1-F6EECF244321}">
                <p14:modId xmlns:p14="http://schemas.microsoft.com/office/powerpoint/2010/main" val="665599467"/>
              </p:ext>
            </p:extLst>
          </p:nvPr>
        </p:nvGraphicFramePr>
        <p:xfrm>
          <a:off x="1208134" y="4308254"/>
          <a:ext cx="9022282" cy="2143407"/>
        </p:xfrm>
        <a:graphic>
          <a:graphicData uri="http://schemas.openxmlformats.org/drawingml/2006/table">
            <a:tbl>
              <a:tblPr firstRow="1" bandRow="1">
                <a:tableStyleId>{5C22544A-7EE6-4342-B048-85BDC9FD1C3A}</a:tableStyleId>
              </a:tblPr>
              <a:tblGrid>
                <a:gridCol w="4518726">
                  <a:extLst>
                    <a:ext uri="{9D8B030D-6E8A-4147-A177-3AD203B41FA5}">
                      <a16:colId xmlns:a16="http://schemas.microsoft.com/office/drawing/2014/main" val="20000"/>
                    </a:ext>
                  </a:extLst>
                </a:gridCol>
                <a:gridCol w="4503556">
                  <a:extLst>
                    <a:ext uri="{9D8B030D-6E8A-4147-A177-3AD203B41FA5}">
                      <a16:colId xmlns:a16="http://schemas.microsoft.com/office/drawing/2014/main" val="20001"/>
                    </a:ext>
                  </a:extLst>
                </a:gridCol>
              </a:tblGrid>
              <a:tr h="511186">
                <a:tc>
                  <a:txBody>
                    <a:bodyPr/>
                    <a:lstStyle/>
                    <a:p>
                      <a:pPr algn="ctr"/>
                      <a:r>
                        <a:rPr lang="el-GR" dirty="0"/>
                        <a:t>ΤΑΥΤΙΣΗ</a:t>
                      </a:r>
                    </a:p>
                  </a:txBody>
                  <a:tcPr/>
                </a:tc>
                <a:tc>
                  <a:txBody>
                    <a:bodyPr/>
                    <a:lstStyle/>
                    <a:p>
                      <a:pPr algn="ctr"/>
                      <a:r>
                        <a:rPr lang="el-GR" dirty="0"/>
                        <a:t>ΚΑΤΑΛΟΓΙΖΩ ΠΡΟΣΤΙΜΟ</a:t>
                      </a:r>
                    </a:p>
                  </a:txBody>
                  <a:tcPr/>
                </a:tc>
                <a:extLst>
                  <a:ext uri="{0D108BD9-81ED-4DB2-BD59-A6C34878D82A}">
                    <a16:rowId xmlns:a16="http://schemas.microsoft.com/office/drawing/2014/main" val="10000"/>
                  </a:ext>
                </a:extLst>
              </a:tr>
              <a:tr h="377249">
                <a:tc>
                  <a:txBody>
                    <a:bodyPr/>
                    <a:lstStyle/>
                    <a:p>
                      <a:pPr algn="ctr"/>
                      <a:r>
                        <a:rPr lang="el-GR" dirty="0">
                          <a:solidFill>
                            <a:schemeClr val="accent1">
                              <a:lumMod val="75000"/>
                            </a:schemeClr>
                          </a:solidFill>
                        </a:rPr>
                        <a:t>ΙΔΙΟΚΤΗΤΗ + ΟΔΗΓΟΥ</a:t>
                      </a:r>
                    </a:p>
                  </a:txBody>
                  <a:tcPr/>
                </a:tc>
                <a:tc>
                  <a:txBody>
                    <a:bodyPr/>
                    <a:lstStyle/>
                    <a:p>
                      <a:pPr algn="ctr"/>
                      <a:r>
                        <a:rPr lang="el-GR" dirty="0">
                          <a:solidFill>
                            <a:schemeClr val="accent1">
                              <a:lumMod val="75000"/>
                            </a:schemeClr>
                          </a:solidFill>
                        </a:rPr>
                        <a:t>ΙΔΙΟΚΤΗΤΗ</a:t>
                      </a:r>
                    </a:p>
                  </a:txBody>
                  <a:tcPr/>
                </a:tc>
                <a:extLst>
                  <a:ext uri="{0D108BD9-81ED-4DB2-BD59-A6C34878D82A}">
                    <a16:rowId xmlns:a16="http://schemas.microsoft.com/office/drawing/2014/main" val="10001"/>
                  </a:ext>
                </a:extLst>
              </a:tr>
              <a:tr h="4183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a:solidFill>
                            <a:schemeClr val="accent1">
                              <a:lumMod val="75000"/>
                            </a:schemeClr>
                          </a:solidFill>
                        </a:rPr>
                        <a:t>ΜΙΣΘΩΤΗ + ΟΔΗΓΟΥ</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a:solidFill>
                            <a:schemeClr val="accent1">
                              <a:lumMod val="75000"/>
                            </a:schemeClr>
                          </a:solidFill>
                        </a:rPr>
                        <a:t>ΙΔΙΟΚΤΗΤΗ</a:t>
                      </a:r>
                    </a:p>
                  </a:txBody>
                  <a:tcPr/>
                </a:tc>
                <a:extLst>
                  <a:ext uri="{0D108BD9-81ED-4DB2-BD59-A6C34878D82A}">
                    <a16:rowId xmlns:a16="http://schemas.microsoft.com/office/drawing/2014/main" val="10002"/>
                  </a:ext>
                </a:extLst>
              </a:tr>
              <a:tr h="4183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a:solidFill>
                            <a:schemeClr val="accent1">
                              <a:lumMod val="75000"/>
                            </a:schemeClr>
                          </a:solidFill>
                        </a:rPr>
                        <a:t>ΙΔΙΟΚΤΗΤΗ +</a:t>
                      </a:r>
                      <a:r>
                        <a:rPr lang="el-GR" baseline="0" dirty="0">
                          <a:solidFill>
                            <a:schemeClr val="accent1">
                              <a:lumMod val="75000"/>
                            </a:schemeClr>
                          </a:solidFill>
                        </a:rPr>
                        <a:t> ΥΠΕΥΘΥΝΟΥ ΦΟΡΤΩΣΗΣ</a:t>
                      </a:r>
                      <a:endParaRPr lang="el-GR" dirty="0">
                        <a:solidFill>
                          <a:schemeClr val="accent1">
                            <a:lumMod val="75000"/>
                          </a:schemeClr>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a:solidFill>
                            <a:schemeClr val="accent1">
                              <a:lumMod val="75000"/>
                            </a:schemeClr>
                          </a:solidFill>
                        </a:rPr>
                        <a:t>ΙΔΙΟΚΤΗΤΗ +</a:t>
                      </a:r>
                      <a:r>
                        <a:rPr lang="el-GR" baseline="0" dirty="0">
                          <a:solidFill>
                            <a:schemeClr val="accent1">
                              <a:lumMod val="75000"/>
                            </a:schemeClr>
                          </a:solidFill>
                        </a:rPr>
                        <a:t> ΥΠΕΥΘΥΝΟΥ ΦΟΡΤΩΣΗΣ</a:t>
                      </a:r>
                      <a:endParaRPr lang="el-GR" dirty="0">
                        <a:solidFill>
                          <a:schemeClr val="accent1">
                            <a:lumMod val="75000"/>
                          </a:schemeClr>
                        </a:solidFill>
                      </a:endParaRPr>
                    </a:p>
                  </a:txBody>
                  <a:tcPr/>
                </a:tc>
                <a:extLst>
                  <a:ext uri="{0D108BD9-81ED-4DB2-BD59-A6C34878D82A}">
                    <a16:rowId xmlns:a16="http://schemas.microsoft.com/office/drawing/2014/main" val="10003"/>
                  </a:ext>
                </a:extLst>
              </a:tr>
              <a:tr h="4183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a:solidFill>
                            <a:schemeClr val="accent1">
                              <a:lumMod val="75000"/>
                            </a:schemeClr>
                          </a:solidFill>
                        </a:rPr>
                        <a:t>ΜΙΣΘΩΤΗ +</a:t>
                      </a:r>
                      <a:r>
                        <a:rPr lang="el-GR" baseline="0" dirty="0">
                          <a:solidFill>
                            <a:schemeClr val="accent1">
                              <a:lumMod val="75000"/>
                            </a:schemeClr>
                          </a:solidFill>
                        </a:rPr>
                        <a:t> ΥΠΕΥΘΥΝΟΥ ΦΟΡΤΩΣΗΣ</a:t>
                      </a:r>
                      <a:endParaRPr lang="el-GR" dirty="0">
                        <a:solidFill>
                          <a:schemeClr val="accent1">
                            <a:lumMod val="75000"/>
                          </a:schemeClr>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a:solidFill>
                            <a:schemeClr val="accent1">
                              <a:lumMod val="75000"/>
                            </a:schemeClr>
                          </a:solidFill>
                        </a:rPr>
                        <a:t>ΙΔΙΟΚΤΗΤΗ+</a:t>
                      </a:r>
                      <a:r>
                        <a:rPr lang="el-GR" baseline="0" dirty="0">
                          <a:solidFill>
                            <a:schemeClr val="accent1">
                              <a:lumMod val="75000"/>
                            </a:schemeClr>
                          </a:solidFill>
                        </a:rPr>
                        <a:t> ΥΠΕΥΘΥΝΟΥ ΦΟΡΤΩΣΗΣ</a:t>
                      </a:r>
                      <a:endParaRPr lang="el-GR" dirty="0">
                        <a:solidFill>
                          <a:schemeClr val="accent1">
                            <a:lumMod val="75000"/>
                          </a:schemeClr>
                        </a:solidFill>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70692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C2289B-A2F1-C6F0-A12B-0767517A7541}"/>
              </a:ext>
            </a:extLst>
          </p:cNvPr>
          <p:cNvSpPr>
            <a:spLocks noGrp="1"/>
          </p:cNvSpPr>
          <p:nvPr>
            <p:ph idx="1"/>
          </p:nvPr>
        </p:nvSpPr>
        <p:spPr>
          <a:xfrm>
            <a:off x="702397" y="354545"/>
            <a:ext cx="10551059" cy="632283"/>
          </a:xfrm>
        </p:spPr>
        <p:txBody>
          <a:bodyPr vert="horz" lIns="91440" tIns="45720" rIns="91440" bIns="45720" rtlCol="0" anchor="t">
            <a:noAutofit/>
          </a:bodyPr>
          <a:lstStyle/>
          <a:p>
            <a:pPr marL="419100" indent="23813">
              <a:buClr>
                <a:schemeClr val="tx1"/>
              </a:buClr>
              <a:buNone/>
            </a:pPr>
            <a:r>
              <a:rPr lang="el-GR" sz="2800" b="1" dirty="0"/>
              <a:t>ΤΙ ΚΑΝΩ ΑΝ ΔΙΑΠΙΣΤΩΣΩ ΠΟΛΛΑΠΛΕΣ ΠΑΡΑΒΑΣΕΙΣ</a:t>
            </a:r>
          </a:p>
        </p:txBody>
      </p:sp>
      <p:sp>
        <p:nvSpPr>
          <p:cNvPr id="12" name="Content Placeholder 2">
            <a:extLst>
              <a:ext uri="{FF2B5EF4-FFF2-40B4-BE49-F238E27FC236}">
                <a16:creationId xmlns:a16="http://schemas.microsoft.com/office/drawing/2014/main" id="{B6C2289B-A2F1-C6F0-A12B-0767517A7541}"/>
              </a:ext>
            </a:extLst>
          </p:cNvPr>
          <p:cNvSpPr txBox="1">
            <a:spLocks/>
          </p:cNvSpPr>
          <p:nvPr/>
        </p:nvSpPr>
        <p:spPr>
          <a:xfrm>
            <a:off x="393071" y="1312703"/>
            <a:ext cx="10551059" cy="1394283"/>
          </a:xfrm>
          <a:prstGeom prst="rect">
            <a:avLst/>
          </a:prstGeom>
        </p:spPr>
        <p:txBody>
          <a:bodyPr vert="horz" lIns="91440" tIns="45720" rIns="91440" bIns="45720" rtlCol="0" anchor="t">
            <a:noAutofit/>
          </a:bodyPr>
          <a:lstStyle/>
          <a:p>
            <a:r>
              <a:rPr lang="el-GR" sz="2400" b="1" dirty="0"/>
              <a:t>Σε περίπτωση συρροής παραβάσεων καταλογίζεται ένα συνολικό πρόστιμο, που αποτελείται από το άθροισμα των προστίμων για όλες τις παραβάσεις που συρρέουν.</a:t>
            </a:r>
          </a:p>
          <a:p>
            <a:endParaRPr lang="el-GR" sz="2400" b="1" dirty="0"/>
          </a:p>
          <a:p>
            <a:endParaRPr lang="el-GR" sz="2400" dirty="0"/>
          </a:p>
          <a:p>
            <a:endParaRPr lang="el-GR" sz="2400" dirty="0"/>
          </a:p>
        </p:txBody>
      </p:sp>
      <p:sp>
        <p:nvSpPr>
          <p:cNvPr id="2050" name="AutoShape 2" descr="The end of the 500-euro banknotes is nigh – DW – 05/04/2016"/>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54" name="AutoShape 6" descr="File:100-Euro.svg - Wikimedia Comm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grpSp>
        <p:nvGrpSpPr>
          <p:cNvPr id="20" name="Group 19"/>
          <p:cNvGrpSpPr/>
          <p:nvPr/>
        </p:nvGrpSpPr>
        <p:grpSpPr>
          <a:xfrm>
            <a:off x="251050" y="3438809"/>
            <a:ext cx="11497935" cy="1213880"/>
            <a:chOff x="133355" y="3465969"/>
            <a:chExt cx="11497935" cy="1213880"/>
          </a:xfrm>
        </p:grpSpPr>
        <p:pic>
          <p:nvPicPr>
            <p:cNvPr id="7" name="Picture 3"/>
            <p:cNvPicPr>
              <a:picLocks noChangeAspect="1" noChangeArrowheads="1"/>
            </p:cNvPicPr>
            <p:nvPr/>
          </p:nvPicPr>
          <p:blipFill>
            <a:blip r:embed="rId2" cstate="print"/>
            <a:srcRect/>
            <a:stretch>
              <a:fillRect/>
            </a:stretch>
          </p:blipFill>
          <p:spPr bwMode="auto">
            <a:xfrm>
              <a:off x="9574874" y="3500673"/>
              <a:ext cx="2056416" cy="1134701"/>
            </a:xfrm>
            <a:prstGeom prst="rect">
              <a:avLst/>
            </a:prstGeom>
            <a:noFill/>
            <a:ln w="9525">
              <a:noFill/>
              <a:miter lim="800000"/>
              <a:headEnd/>
              <a:tailEnd/>
            </a:ln>
            <a:effectLst/>
          </p:spPr>
        </p:pic>
        <p:grpSp>
          <p:nvGrpSpPr>
            <p:cNvPr id="19" name="Group 18"/>
            <p:cNvGrpSpPr/>
            <p:nvPr/>
          </p:nvGrpSpPr>
          <p:grpSpPr>
            <a:xfrm>
              <a:off x="133355" y="3465969"/>
              <a:ext cx="9336569" cy="1213880"/>
              <a:chOff x="133355" y="3465969"/>
              <a:chExt cx="9336569" cy="1213880"/>
            </a:xfrm>
          </p:grpSpPr>
          <p:pic>
            <p:nvPicPr>
              <p:cNvPr id="2052" name="Picture 4"/>
              <p:cNvPicPr>
                <a:picLocks noChangeAspect="1" noChangeArrowheads="1"/>
              </p:cNvPicPr>
              <p:nvPr/>
            </p:nvPicPr>
            <p:blipFill>
              <a:blip r:embed="rId3" cstate="print"/>
              <a:srcRect/>
              <a:stretch>
                <a:fillRect/>
              </a:stretch>
            </p:blipFill>
            <p:spPr bwMode="auto">
              <a:xfrm>
                <a:off x="133355" y="3567066"/>
                <a:ext cx="1949055" cy="1023041"/>
              </a:xfrm>
              <a:prstGeom prst="rect">
                <a:avLst/>
              </a:prstGeom>
              <a:noFill/>
              <a:ln w="9525">
                <a:noFill/>
                <a:miter lim="800000"/>
                <a:headEnd/>
                <a:tailEnd/>
              </a:ln>
              <a:effectLst/>
            </p:spPr>
          </p:pic>
          <p:pic>
            <p:nvPicPr>
              <p:cNvPr id="2055" name="Picture 7"/>
              <p:cNvPicPr>
                <a:picLocks noChangeAspect="1" noChangeArrowheads="1"/>
              </p:cNvPicPr>
              <p:nvPr/>
            </p:nvPicPr>
            <p:blipFill>
              <a:blip r:embed="rId4"/>
              <a:srcRect/>
              <a:stretch>
                <a:fillRect/>
              </a:stretch>
            </p:blipFill>
            <p:spPr bwMode="auto">
              <a:xfrm>
                <a:off x="6157757" y="3544323"/>
                <a:ext cx="2099003" cy="1135526"/>
              </a:xfrm>
              <a:prstGeom prst="rect">
                <a:avLst/>
              </a:prstGeom>
              <a:noFill/>
              <a:ln w="9525">
                <a:noFill/>
                <a:miter lim="800000"/>
                <a:headEnd/>
                <a:tailEnd/>
              </a:ln>
              <a:effectLst/>
            </p:spPr>
          </p:pic>
          <p:pic>
            <p:nvPicPr>
              <p:cNvPr id="13" name="Picture 4"/>
              <p:cNvPicPr>
                <a:picLocks noChangeAspect="1" noChangeArrowheads="1"/>
              </p:cNvPicPr>
              <p:nvPr/>
            </p:nvPicPr>
            <p:blipFill>
              <a:blip r:embed="rId5" cstate="print"/>
              <a:srcRect/>
              <a:stretch>
                <a:fillRect/>
              </a:stretch>
            </p:blipFill>
            <p:spPr bwMode="auto">
              <a:xfrm>
                <a:off x="3119490" y="3574610"/>
                <a:ext cx="2003676" cy="1051711"/>
              </a:xfrm>
              <a:prstGeom prst="rect">
                <a:avLst/>
              </a:prstGeom>
              <a:noFill/>
              <a:ln w="9525">
                <a:noFill/>
                <a:miter lim="800000"/>
                <a:headEnd/>
                <a:tailEnd/>
              </a:ln>
              <a:effectLst/>
            </p:spPr>
          </p:pic>
          <p:sp>
            <p:nvSpPr>
              <p:cNvPr id="15" name="Plus 14"/>
              <p:cNvSpPr/>
              <p:nvPr/>
            </p:nvSpPr>
            <p:spPr>
              <a:xfrm>
                <a:off x="2046083" y="3467478"/>
                <a:ext cx="1032096" cy="1131683"/>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Plus 15"/>
              <p:cNvSpPr/>
              <p:nvPr/>
            </p:nvSpPr>
            <p:spPr>
              <a:xfrm>
                <a:off x="5086538" y="3465969"/>
                <a:ext cx="1032096" cy="1131683"/>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Equal 17"/>
              <p:cNvSpPr/>
              <p:nvPr/>
            </p:nvSpPr>
            <p:spPr>
              <a:xfrm>
                <a:off x="8238653" y="3612332"/>
                <a:ext cx="1231271" cy="823865"/>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grpSp>
      </p:grpSp>
    </p:spTree>
    <p:extLst>
      <p:ext uri="{BB962C8B-B14F-4D97-AF65-F5344CB8AC3E}">
        <p14:creationId xmlns:p14="http://schemas.microsoft.com/office/powerpoint/2010/main" val="1570692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C2289B-A2F1-C6F0-A12B-0767517A7541}"/>
              </a:ext>
            </a:extLst>
          </p:cNvPr>
          <p:cNvSpPr>
            <a:spLocks noGrp="1"/>
          </p:cNvSpPr>
          <p:nvPr>
            <p:ph idx="1"/>
          </p:nvPr>
        </p:nvSpPr>
        <p:spPr>
          <a:xfrm>
            <a:off x="620916" y="381706"/>
            <a:ext cx="10551059" cy="1139277"/>
          </a:xfrm>
        </p:spPr>
        <p:txBody>
          <a:bodyPr vert="horz" lIns="91440" tIns="45720" rIns="91440" bIns="45720" rtlCol="0" anchor="t">
            <a:noAutofit/>
          </a:bodyPr>
          <a:lstStyle/>
          <a:p>
            <a:pPr marL="419100" indent="23813" algn="ctr">
              <a:buClr>
                <a:schemeClr val="tx1"/>
              </a:buClr>
              <a:buNone/>
            </a:pPr>
            <a:r>
              <a:rPr lang="el-GR" sz="2800" b="1" dirty="0"/>
              <a:t>ΤΙ ΚΑΝΩ ΣΕ ΠΕΡΙΠΤΩΣΗ ΑΡΝΗΣΗΣ ΕΛΕΓΧΟΥ ΑΠΟ ΤΟΝ ΟΔΗΓΟ</a:t>
            </a:r>
            <a:endParaRPr lang="en-US" sz="2800" dirty="0">
              <a:latin typeface="Verdana" pitchFamily="34" charset="0"/>
              <a:ea typeface="Verdana" pitchFamily="34" charset="0"/>
            </a:endParaRPr>
          </a:p>
        </p:txBody>
      </p:sp>
      <p:sp>
        <p:nvSpPr>
          <p:cNvPr id="12" name="Content Placeholder 2">
            <a:extLst>
              <a:ext uri="{FF2B5EF4-FFF2-40B4-BE49-F238E27FC236}">
                <a16:creationId xmlns:a16="http://schemas.microsoft.com/office/drawing/2014/main" id="{B6C2289B-A2F1-C6F0-A12B-0767517A7541}"/>
              </a:ext>
            </a:extLst>
          </p:cNvPr>
          <p:cNvSpPr txBox="1">
            <a:spLocks/>
          </p:cNvSpPr>
          <p:nvPr/>
        </p:nvSpPr>
        <p:spPr>
          <a:xfrm>
            <a:off x="411178" y="1421393"/>
            <a:ext cx="10551059" cy="2055137"/>
          </a:xfrm>
          <a:prstGeom prst="rect">
            <a:avLst/>
          </a:prstGeom>
        </p:spPr>
        <p:txBody>
          <a:bodyPr vert="horz" lIns="91440" tIns="45720" rIns="91440" bIns="45720" rtlCol="0" anchor="t">
            <a:noAutofit/>
          </a:bodyPr>
          <a:lstStyle/>
          <a:p>
            <a:r>
              <a:rPr lang="el-GR" sz="2400" b="1" dirty="0"/>
              <a:t>Σε περίπτωση άρνησης συνεργασίας στον έλεγχο βεβαιώνεται στον ιδιοκτήτη/μισθωτή πρόστιμο τριών χιλιάδων (3000) ευρώ και στον οδηγό πρόστιμο χιλίων (1000) ευρώ, επιπλέον των παραβάσεων που τυχόν διαπιστωθούν εφόσον καταστεί δυνατός ο έλεγχος και ανεξαρτήτως τυχόν ποινικής ευθύνης.</a:t>
            </a:r>
          </a:p>
        </p:txBody>
      </p:sp>
      <p:pic>
        <p:nvPicPr>
          <p:cNvPr id="1026" name="Picture 2" descr="Unmarked Sacramento gang unit cops stop, arrest father and child at gunpoint"/>
          <p:cNvPicPr>
            <a:picLocks noChangeAspect="1" noChangeArrowheads="1"/>
          </p:cNvPicPr>
          <p:nvPr/>
        </p:nvPicPr>
        <p:blipFill>
          <a:blip r:embed="rId2" cstate="print"/>
          <a:srcRect/>
          <a:stretch>
            <a:fillRect/>
          </a:stretch>
        </p:blipFill>
        <p:spPr bwMode="auto">
          <a:xfrm>
            <a:off x="3073969" y="3404104"/>
            <a:ext cx="5114979" cy="2879747"/>
          </a:xfrm>
          <a:prstGeom prst="rect">
            <a:avLst/>
          </a:prstGeom>
          <a:noFill/>
        </p:spPr>
      </p:pic>
    </p:spTree>
    <p:extLst>
      <p:ext uri="{BB962C8B-B14F-4D97-AF65-F5344CB8AC3E}">
        <p14:creationId xmlns:p14="http://schemas.microsoft.com/office/powerpoint/2010/main" val="1570692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84CDF6-AB25-B8A1-6461-9B55D2130F37}"/>
              </a:ext>
            </a:extLst>
          </p:cNvPr>
          <p:cNvSpPr>
            <a:spLocks noGrp="1"/>
          </p:cNvSpPr>
          <p:nvPr>
            <p:ph idx="1"/>
          </p:nvPr>
        </p:nvSpPr>
        <p:spPr>
          <a:xfrm>
            <a:off x="966740" y="1016943"/>
            <a:ext cx="10757498" cy="1627188"/>
          </a:xfrm>
        </p:spPr>
        <p:txBody>
          <a:bodyPr vert="horz" lIns="91440" tIns="45720" rIns="91440" bIns="45720" rtlCol="0" anchor="t">
            <a:normAutofit lnSpcReduction="10000"/>
          </a:bodyPr>
          <a:lstStyle/>
          <a:p>
            <a:endParaRPr lang="en-US" sz="3200" dirty="0">
              <a:latin typeface="Calibri"/>
              <a:cs typeface="Calibri"/>
            </a:endParaRPr>
          </a:p>
          <a:p>
            <a:pPr marL="419100" indent="23813">
              <a:buNone/>
            </a:pPr>
            <a:r>
              <a:rPr lang="el-GR" sz="3200" dirty="0" err="1">
                <a:latin typeface="Calibri"/>
                <a:cs typeface="Calibri"/>
              </a:rPr>
              <a:t>Β</a:t>
            </a:r>
            <a:r>
              <a:rPr lang="en-US" sz="3200" dirty="0" err="1">
                <a:latin typeface="Calibri"/>
                <a:cs typeface="Calibri"/>
              </a:rPr>
              <a:t>αρέα</a:t>
            </a:r>
            <a:r>
              <a:rPr lang="en-US" sz="3200" dirty="0">
                <a:latin typeface="Calibri"/>
                <a:cs typeface="Calibri"/>
              </a:rPr>
              <a:t> </a:t>
            </a:r>
            <a:r>
              <a:rPr lang="en-US" sz="3200" dirty="0" err="1">
                <a:latin typeface="Calibri"/>
                <a:cs typeface="Calibri"/>
              </a:rPr>
              <a:t>οχήματα</a:t>
            </a:r>
            <a:r>
              <a:rPr lang="en-US" sz="3200" dirty="0">
                <a:latin typeface="Calibri"/>
                <a:cs typeface="Calibri"/>
              </a:rPr>
              <a:t> (</a:t>
            </a:r>
            <a:r>
              <a:rPr lang="en-US" sz="3200" dirty="0" err="1">
                <a:latin typeface="Calibri"/>
                <a:cs typeface="Calibri"/>
              </a:rPr>
              <a:t>φορτ</a:t>
            </a:r>
            <a:r>
              <a:rPr lang="el-GR" sz="3200" dirty="0">
                <a:latin typeface="Calibri"/>
                <a:cs typeface="Calibri"/>
              </a:rPr>
              <a:t>η</a:t>
            </a:r>
            <a:r>
              <a:rPr lang="en-US" sz="3200" dirty="0" err="1">
                <a:latin typeface="Calibri"/>
                <a:cs typeface="Calibri"/>
              </a:rPr>
              <a:t>γά</a:t>
            </a:r>
            <a:r>
              <a:rPr lang="en-US" sz="3200" dirty="0">
                <a:latin typeface="Calibri"/>
                <a:cs typeface="Calibri"/>
              </a:rPr>
              <a:t> </a:t>
            </a:r>
            <a:r>
              <a:rPr lang="en-US" sz="3200" dirty="0" err="1">
                <a:latin typeface="Calibri"/>
                <a:cs typeface="Calibri"/>
              </a:rPr>
              <a:t>άνω</a:t>
            </a:r>
            <a:r>
              <a:rPr lang="en-US" sz="3200" dirty="0">
                <a:latin typeface="Calibri"/>
                <a:cs typeface="Calibri"/>
              </a:rPr>
              <a:t> </a:t>
            </a:r>
            <a:r>
              <a:rPr lang="en-US" sz="3200" dirty="0" err="1">
                <a:latin typeface="Calibri"/>
                <a:cs typeface="Calibri"/>
              </a:rPr>
              <a:t>των</a:t>
            </a:r>
            <a:r>
              <a:rPr lang="en-US" sz="3200" dirty="0">
                <a:latin typeface="Calibri"/>
                <a:cs typeface="Calibri"/>
              </a:rPr>
              <a:t> 3.5τν και τα </a:t>
            </a:r>
            <a:r>
              <a:rPr lang="en-US" sz="3200" dirty="0" err="1">
                <a:latin typeface="Calibri"/>
                <a:cs typeface="Calibri"/>
              </a:rPr>
              <a:t>ρυμουλκούμενά</a:t>
            </a:r>
            <a:r>
              <a:rPr lang="en-US" sz="3200" dirty="0">
                <a:latin typeface="Calibri"/>
                <a:cs typeface="Calibri"/>
              </a:rPr>
              <a:t> </a:t>
            </a:r>
            <a:r>
              <a:rPr lang="en-US" sz="3200" dirty="0" err="1">
                <a:latin typeface="Calibri"/>
                <a:cs typeface="Calibri"/>
              </a:rPr>
              <a:t>τους</a:t>
            </a:r>
            <a:r>
              <a:rPr lang="en-US" sz="3200" dirty="0">
                <a:latin typeface="Calibri"/>
                <a:cs typeface="Calibri"/>
              </a:rPr>
              <a:t>, </a:t>
            </a:r>
            <a:r>
              <a:rPr lang="en-US" sz="3200" dirty="0" err="1">
                <a:latin typeface="Calibri"/>
                <a:cs typeface="Calibri"/>
              </a:rPr>
              <a:t>λεωφορεία</a:t>
            </a:r>
            <a:r>
              <a:rPr lang="en-US" sz="3200" dirty="0">
                <a:latin typeface="Calibri"/>
                <a:cs typeface="Calibri"/>
              </a:rPr>
              <a:t>) </a:t>
            </a:r>
          </a:p>
          <a:p>
            <a:pPr>
              <a:buClr>
                <a:srgbClr val="FFFFFF"/>
              </a:buClr>
            </a:pPr>
            <a:endParaRPr lang="en-US" sz="3200" dirty="0">
              <a:latin typeface="Calibri"/>
              <a:cs typeface="Calibri"/>
            </a:endParaRPr>
          </a:p>
        </p:txBody>
      </p:sp>
      <p:pic>
        <p:nvPicPr>
          <p:cNvPr id="6" name="Picture 5" descr="A white bus on the road&#10;&#10;Description automatically generated">
            <a:extLst>
              <a:ext uri="{FF2B5EF4-FFF2-40B4-BE49-F238E27FC236}">
                <a16:creationId xmlns:a16="http://schemas.microsoft.com/office/drawing/2014/main" id="{755FC08A-883A-E5B5-90CD-91B5F64A626C}"/>
              </a:ext>
            </a:extLst>
          </p:cNvPr>
          <p:cNvPicPr>
            <a:picLocks noChangeAspect="1"/>
          </p:cNvPicPr>
          <p:nvPr/>
        </p:nvPicPr>
        <p:blipFill>
          <a:blip r:embed="rId2"/>
          <a:stretch>
            <a:fillRect/>
          </a:stretch>
        </p:blipFill>
        <p:spPr>
          <a:xfrm>
            <a:off x="3981450" y="2886075"/>
            <a:ext cx="3771900" cy="2847975"/>
          </a:xfrm>
          <a:prstGeom prst="rect">
            <a:avLst/>
          </a:prstGeom>
        </p:spPr>
      </p:pic>
      <p:pic>
        <p:nvPicPr>
          <p:cNvPr id="7" name="Picture 6" descr="A white truck parked on a road&#10;&#10;Description automatically generated">
            <a:extLst>
              <a:ext uri="{FF2B5EF4-FFF2-40B4-BE49-F238E27FC236}">
                <a16:creationId xmlns:a16="http://schemas.microsoft.com/office/drawing/2014/main" id="{58958065-3923-C7BB-A1C4-D5CAD9F92AD6}"/>
              </a:ext>
            </a:extLst>
          </p:cNvPr>
          <p:cNvPicPr>
            <a:picLocks noChangeAspect="1"/>
          </p:cNvPicPr>
          <p:nvPr/>
        </p:nvPicPr>
        <p:blipFill>
          <a:blip r:embed="rId3"/>
          <a:stretch>
            <a:fillRect/>
          </a:stretch>
        </p:blipFill>
        <p:spPr>
          <a:xfrm>
            <a:off x="-4762" y="2924175"/>
            <a:ext cx="3800475" cy="2876550"/>
          </a:xfrm>
          <a:prstGeom prst="rect">
            <a:avLst/>
          </a:prstGeom>
        </p:spPr>
      </p:pic>
      <p:pic>
        <p:nvPicPr>
          <p:cNvPr id="8" name="Picture 7" descr="A black truck on a road&#10;&#10;Description automatically generated">
            <a:extLst>
              <a:ext uri="{FF2B5EF4-FFF2-40B4-BE49-F238E27FC236}">
                <a16:creationId xmlns:a16="http://schemas.microsoft.com/office/drawing/2014/main" id="{63DF8108-3C2F-8716-100B-3BF287244DC1}"/>
              </a:ext>
            </a:extLst>
          </p:cNvPr>
          <p:cNvPicPr>
            <a:picLocks noChangeAspect="1"/>
          </p:cNvPicPr>
          <p:nvPr/>
        </p:nvPicPr>
        <p:blipFill>
          <a:blip r:embed="rId4"/>
          <a:stretch>
            <a:fillRect/>
          </a:stretch>
        </p:blipFill>
        <p:spPr>
          <a:xfrm>
            <a:off x="7970520" y="2943225"/>
            <a:ext cx="4023360" cy="2876550"/>
          </a:xfrm>
          <a:prstGeom prst="rect">
            <a:avLst/>
          </a:prstGeom>
        </p:spPr>
      </p:pic>
      <p:sp>
        <p:nvSpPr>
          <p:cNvPr id="4" name="TextBox 3">
            <a:extLst>
              <a:ext uri="{FF2B5EF4-FFF2-40B4-BE49-F238E27FC236}">
                <a16:creationId xmlns:a16="http://schemas.microsoft.com/office/drawing/2014/main" id="{705858AF-FA05-4785-4EFD-FFBF33A46FF1}"/>
              </a:ext>
            </a:extLst>
          </p:cNvPr>
          <p:cNvSpPr txBox="1"/>
          <p:nvPr/>
        </p:nvSpPr>
        <p:spPr>
          <a:xfrm>
            <a:off x="1388546" y="272263"/>
            <a:ext cx="971982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cs typeface="Calibri"/>
              </a:rPr>
              <a:t>ΚΑΤΗΓΟΡΙΕΣ ΕΛΕΓΧΟΜΕΝΩΝ ΟΧΗΜΑΤΩΝ</a:t>
            </a:r>
          </a:p>
        </p:txBody>
      </p:sp>
    </p:spTree>
    <p:extLst>
      <p:ext uri="{BB962C8B-B14F-4D97-AF65-F5344CB8AC3E}">
        <p14:creationId xmlns:p14="http://schemas.microsoft.com/office/powerpoint/2010/main" val="2207600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BF91FF-02CD-CDD6-2295-E1E834FA4015}"/>
              </a:ext>
            </a:extLst>
          </p:cNvPr>
          <p:cNvSpPr>
            <a:spLocks noGrp="1"/>
          </p:cNvSpPr>
          <p:nvPr>
            <p:ph idx="1"/>
          </p:nvPr>
        </p:nvSpPr>
        <p:spPr>
          <a:xfrm>
            <a:off x="685801" y="579967"/>
            <a:ext cx="10131425" cy="5211233"/>
          </a:xfrm>
        </p:spPr>
        <p:txBody>
          <a:bodyPr vert="horz" lIns="91440" tIns="45720" rIns="91440" bIns="45720" anchor="t">
            <a:normAutofit/>
          </a:bodyPr>
          <a:lstStyle/>
          <a:p>
            <a:pPr marL="419100" indent="23495">
              <a:buClr>
                <a:schemeClr val="tx1"/>
              </a:buClr>
              <a:buNone/>
            </a:pPr>
            <a:r>
              <a:rPr lang="en-US" sz="3200" dirty="0" err="1">
                <a:cs typeface="Calibri"/>
              </a:rPr>
              <a:t>χωρίς</a:t>
            </a:r>
            <a:r>
              <a:rPr lang="en-US" sz="3200" dirty="0">
                <a:cs typeface="Calibri"/>
              </a:rPr>
              <a:t> να απ</a:t>
            </a:r>
            <a:r>
              <a:rPr lang="en-US" sz="3200" dirty="0" err="1">
                <a:cs typeface="Calibri"/>
              </a:rPr>
              <a:t>οκλείει</a:t>
            </a:r>
            <a:r>
              <a:rPr lang="en-US" sz="3200" dirty="0">
                <a:cs typeface="Calibri"/>
              </a:rPr>
              <a:t> και </a:t>
            </a:r>
            <a:r>
              <a:rPr lang="en-US" sz="3200" dirty="0" err="1">
                <a:cs typeface="Calibri"/>
              </a:rPr>
              <a:t>τον</a:t>
            </a:r>
            <a:r>
              <a:rPr lang="en-US" sz="3200" dirty="0">
                <a:cs typeface="Calibri"/>
              </a:rPr>
              <a:t> </a:t>
            </a:r>
            <a:r>
              <a:rPr lang="en-US" sz="3200" dirty="0" err="1">
                <a:cs typeface="Calibri"/>
              </a:rPr>
              <a:t>οδικό</a:t>
            </a:r>
            <a:r>
              <a:rPr lang="en-US" sz="3200" dirty="0">
                <a:cs typeface="Calibri"/>
              </a:rPr>
              <a:t> </a:t>
            </a:r>
            <a:r>
              <a:rPr lang="en-US" sz="3200" dirty="0" err="1">
                <a:cs typeface="Calibri"/>
              </a:rPr>
              <a:t>έλεγχο</a:t>
            </a:r>
            <a:r>
              <a:rPr lang="en-US" sz="3200" dirty="0">
                <a:cs typeface="Calibri"/>
              </a:rPr>
              <a:t> </a:t>
            </a:r>
            <a:r>
              <a:rPr lang="en-US" sz="3200" dirty="0" err="1">
                <a:cs typeface="Calibri"/>
              </a:rPr>
              <a:t>των</a:t>
            </a:r>
            <a:r>
              <a:rPr lang="en-US" sz="3200" dirty="0">
                <a:cs typeface="Calibri"/>
              </a:rPr>
              <a:t> </a:t>
            </a:r>
            <a:r>
              <a:rPr lang="en-US" sz="3200" dirty="0" err="1">
                <a:cs typeface="Calibri"/>
              </a:rPr>
              <a:t>ελ</a:t>
            </a:r>
            <a:r>
              <a:rPr lang="en-US" sz="3200" dirty="0">
                <a:cs typeface="Calibri"/>
              </a:rPr>
              <a:t>α</a:t>
            </a:r>
            <a:r>
              <a:rPr lang="en-US" sz="3200" dirty="0" err="1">
                <a:cs typeface="Calibri"/>
              </a:rPr>
              <a:t>φρών</a:t>
            </a:r>
            <a:r>
              <a:rPr lang="en-US" sz="3200" dirty="0">
                <a:cs typeface="Calibri"/>
              </a:rPr>
              <a:t> </a:t>
            </a:r>
            <a:r>
              <a:rPr lang="en-US" sz="3200" dirty="0" err="1">
                <a:cs typeface="Calibri"/>
              </a:rPr>
              <a:t>φορτηγών</a:t>
            </a:r>
            <a:r>
              <a:rPr lang="en-US" sz="3200" dirty="0">
                <a:cs typeface="Calibri"/>
              </a:rPr>
              <a:t> </a:t>
            </a:r>
            <a:r>
              <a:rPr lang="en-US" sz="3200" dirty="0" err="1">
                <a:cs typeface="Calibri"/>
              </a:rPr>
              <a:t>εώς</a:t>
            </a:r>
            <a:r>
              <a:rPr lang="en-US" sz="3200" dirty="0">
                <a:cs typeface="Calibri"/>
              </a:rPr>
              <a:t> και 3.5τν</a:t>
            </a:r>
            <a:endParaRPr lang="en-US" sz="3200" dirty="0">
              <a:solidFill>
                <a:srgbClr val="000000"/>
              </a:solidFill>
              <a:cs typeface="Calibri"/>
            </a:endParaRPr>
          </a:p>
          <a:p>
            <a:pPr>
              <a:buClr>
                <a:schemeClr val="tx1"/>
              </a:buClr>
            </a:pPr>
            <a:endParaRPr lang="en-US" sz="3200" dirty="0">
              <a:cs typeface="Calibri"/>
            </a:endParaRPr>
          </a:p>
          <a:p>
            <a:pPr>
              <a:buClr>
                <a:schemeClr val="tx1"/>
              </a:buClr>
            </a:pPr>
            <a:endParaRPr lang="en-US" sz="3200" dirty="0">
              <a:cs typeface="Calibri"/>
            </a:endParaRPr>
          </a:p>
          <a:p>
            <a:pPr>
              <a:buClr>
                <a:schemeClr val="tx1"/>
              </a:buClr>
            </a:pPr>
            <a:endParaRPr lang="en-US" sz="3200" dirty="0">
              <a:cs typeface="Calibri"/>
            </a:endParaRPr>
          </a:p>
          <a:p>
            <a:pPr>
              <a:buClr>
                <a:schemeClr val="tx1"/>
              </a:buClr>
            </a:pPr>
            <a:endParaRPr lang="en-US" sz="3200" dirty="0">
              <a:cs typeface="Calibri"/>
            </a:endParaRPr>
          </a:p>
          <a:p>
            <a:pPr>
              <a:buClr>
                <a:schemeClr val="tx1"/>
              </a:buClr>
            </a:pPr>
            <a:endParaRPr lang="en-US" sz="3200" dirty="0">
              <a:cs typeface="Calibri"/>
            </a:endParaRPr>
          </a:p>
          <a:p>
            <a:pPr>
              <a:buClr>
                <a:schemeClr val="tx1"/>
              </a:buClr>
            </a:pPr>
            <a:endParaRPr lang="en-US" dirty="0">
              <a:cs typeface="Calibri"/>
            </a:endParaRPr>
          </a:p>
        </p:txBody>
      </p:sp>
      <p:pic>
        <p:nvPicPr>
          <p:cNvPr id="4" name="Picture 3" descr="A red truck parked on a white background&#10;&#10;Description automatically generated">
            <a:extLst>
              <a:ext uri="{FF2B5EF4-FFF2-40B4-BE49-F238E27FC236}">
                <a16:creationId xmlns:a16="http://schemas.microsoft.com/office/drawing/2014/main" id="{8BFD6A54-7297-1C27-9C80-9A5D4B31373B}"/>
              </a:ext>
            </a:extLst>
          </p:cNvPr>
          <p:cNvPicPr>
            <a:picLocks noChangeAspect="1"/>
          </p:cNvPicPr>
          <p:nvPr/>
        </p:nvPicPr>
        <p:blipFill>
          <a:blip r:embed="rId2"/>
          <a:stretch>
            <a:fillRect/>
          </a:stretch>
        </p:blipFill>
        <p:spPr>
          <a:xfrm>
            <a:off x="685800" y="2524125"/>
            <a:ext cx="5438775" cy="3086100"/>
          </a:xfrm>
          <a:prstGeom prst="rect">
            <a:avLst/>
          </a:prstGeom>
        </p:spPr>
      </p:pic>
      <p:pic>
        <p:nvPicPr>
          <p:cNvPr id="5" name="Picture 4" descr="A white van parked in front of a building&#10;&#10;Description automatically generated">
            <a:extLst>
              <a:ext uri="{FF2B5EF4-FFF2-40B4-BE49-F238E27FC236}">
                <a16:creationId xmlns:a16="http://schemas.microsoft.com/office/drawing/2014/main" id="{B47CB66A-E965-433B-6C06-33B9D0C5E23E}"/>
              </a:ext>
            </a:extLst>
          </p:cNvPr>
          <p:cNvPicPr>
            <a:picLocks noChangeAspect="1"/>
          </p:cNvPicPr>
          <p:nvPr/>
        </p:nvPicPr>
        <p:blipFill>
          <a:blip r:embed="rId3"/>
          <a:stretch>
            <a:fillRect/>
          </a:stretch>
        </p:blipFill>
        <p:spPr>
          <a:xfrm>
            <a:off x="6305550" y="2147888"/>
            <a:ext cx="5467350" cy="3638550"/>
          </a:xfrm>
          <a:prstGeom prst="rect">
            <a:avLst/>
          </a:prstGeom>
        </p:spPr>
      </p:pic>
    </p:spTree>
    <p:extLst>
      <p:ext uri="{BB962C8B-B14F-4D97-AF65-F5344CB8AC3E}">
        <p14:creationId xmlns:p14="http://schemas.microsoft.com/office/powerpoint/2010/main" val="2981445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2C5C7-A5E0-F5A0-DA2B-4F4425306E56}"/>
              </a:ext>
            </a:extLst>
          </p:cNvPr>
          <p:cNvSpPr>
            <a:spLocks noGrp="1"/>
          </p:cNvSpPr>
          <p:nvPr>
            <p:ph type="title"/>
          </p:nvPr>
        </p:nvSpPr>
        <p:spPr/>
        <p:txBody>
          <a:bodyPr/>
          <a:lstStyle/>
          <a:p>
            <a:r>
              <a:rPr lang="en-US" b="1" dirty="0"/>
              <a:t>ΕΙΔΗ ΤΩΝ ΟΔΙΚΩΝ ΤΕΧΝΙΚΩΝ ΕΛΕΓΧΩΝ</a:t>
            </a:r>
          </a:p>
        </p:txBody>
      </p:sp>
      <p:sp>
        <p:nvSpPr>
          <p:cNvPr id="3" name="Content Placeholder 2">
            <a:extLst>
              <a:ext uri="{FF2B5EF4-FFF2-40B4-BE49-F238E27FC236}">
                <a16:creationId xmlns:a16="http://schemas.microsoft.com/office/drawing/2014/main" id="{D14D32DD-2BD5-ED1B-7151-E28519FA4A94}"/>
              </a:ext>
            </a:extLst>
          </p:cNvPr>
          <p:cNvSpPr>
            <a:spLocks noGrp="1"/>
          </p:cNvSpPr>
          <p:nvPr>
            <p:ph idx="1"/>
          </p:nvPr>
        </p:nvSpPr>
        <p:spPr>
          <a:ln>
            <a:noFill/>
          </a:ln>
        </p:spPr>
        <p:txBody>
          <a:bodyPr vert="horz" lIns="91440" tIns="45720" rIns="91440" bIns="45720" rtlCol="0" anchor="t">
            <a:normAutofit fontScale="92500" lnSpcReduction="20000"/>
          </a:bodyPr>
          <a:lstStyle/>
          <a:p>
            <a:pPr marL="419100" indent="-57150">
              <a:buClr>
                <a:schemeClr val="tx1"/>
              </a:buClr>
              <a:buNone/>
            </a:pPr>
            <a:r>
              <a:rPr lang="el-GR" sz="3200" dirty="0">
                <a:latin typeface="Verdana"/>
                <a:ea typeface="Verdana"/>
              </a:rPr>
              <a:t>Το σύστημα τεχνικών οδικών ελέγχων περιλαμβάνει :</a:t>
            </a:r>
            <a:endParaRPr lang="en-US" sz="3200" dirty="0">
              <a:latin typeface="Verdana"/>
              <a:ea typeface="Verdana"/>
            </a:endParaRPr>
          </a:p>
          <a:p>
            <a:pPr>
              <a:buClr>
                <a:srgbClr val="FFFFFF"/>
              </a:buClr>
            </a:pPr>
            <a:r>
              <a:rPr lang="el-GR" sz="3200" b="1" dirty="0">
                <a:latin typeface="Verdana"/>
                <a:ea typeface="Verdana"/>
              </a:rPr>
              <a:t>αρχικούς τεχνικούς οδικούς ελέγχους</a:t>
            </a:r>
            <a:r>
              <a:rPr lang="el-GR" sz="3200" dirty="0">
                <a:latin typeface="Verdana"/>
                <a:ea typeface="Verdana"/>
              </a:rPr>
              <a:t> και </a:t>
            </a:r>
            <a:endParaRPr lang="en-US" sz="3200" dirty="0">
              <a:latin typeface="Verdana"/>
              <a:ea typeface="Verdana"/>
            </a:endParaRPr>
          </a:p>
          <a:p>
            <a:pPr marL="419100" indent="23495">
              <a:buClr>
                <a:srgbClr val="FFFFFF"/>
              </a:buClr>
              <a:buNone/>
            </a:pPr>
            <a:r>
              <a:rPr lang="el-GR" sz="3200" dirty="0">
                <a:latin typeface="Verdana"/>
                <a:ea typeface="Verdana"/>
              </a:rPr>
              <a:t>διεξοδικότερους τεχνικούς οδικούς ελέγχους (σε ΚΤΕΟ). </a:t>
            </a:r>
            <a:endParaRPr lang="en-US" sz="3200" dirty="0">
              <a:latin typeface="Verdana"/>
              <a:ea typeface="Verdana"/>
              <a:cs typeface="+mn-lt"/>
            </a:endParaRPr>
          </a:p>
          <a:p>
            <a:pPr marL="419100" indent="23495">
              <a:buNone/>
            </a:pPr>
            <a:r>
              <a:rPr lang="el-GR" sz="3200">
                <a:ea typeface="+mn-lt"/>
                <a:cs typeface="+mn-lt"/>
              </a:rPr>
              <a:t>ΕΚΤΑΚΤΟΣ ΤΕΧΝΙΚΟΣ ΕΛΕΓΧΟΣ</a:t>
            </a:r>
            <a:endParaRPr lang="en-US" sz="3200">
              <a:latin typeface="Verdana"/>
              <a:ea typeface="Verdana"/>
              <a:cs typeface="+mn-lt"/>
            </a:endParaRPr>
          </a:p>
          <a:p>
            <a:pPr marL="419100" indent="23495">
              <a:buNone/>
            </a:pPr>
            <a:r>
              <a:rPr lang="el-GR" sz="3200" dirty="0">
                <a:latin typeface="Verdana"/>
                <a:ea typeface="Verdana"/>
              </a:rPr>
              <a:t>Με βάση την έκβαση του αρχικού ελέγχου, ο ελεγκτής αποφασίζει αν το όχημα πρέπει να υποβληθεί σε διεξοδικότερο οδικό έλεγχο (σε ΚΤΕΟ).</a:t>
            </a:r>
            <a:endParaRPr lang="en-US" sz="3200">
              <a:latin typeface="Verdana"/>
              <a:ea typeface="Verdana"/>
            </a:endParaRPr>
          </a:p>
          <a:p>
            <a:endParaRPr lang="en-US" sz="3200" dirty="0">
              <a:latin typeface="Verdana"/>
              <a:ea typeface="Verdana"/>
            </a:endParaRPr>
          </a:p>
          <a:p>
            <a:endParaRPr lang="en-US" dirty="0">
              <a:cs typeface="Calibri"/>
            </a:endParaRPr>
          </a:p>
        </p:txBody>
      </p:sp>
    </p:spTree>
    <p:extLst>
      <p:ext uri="{BB962C8B-B14F-4D97-AF65-F5344CB8AC3E}">
        <p14:creationId xmlns:p14="http://schemas.microsoft.com/office/powerpoint/2010/main" val="1689771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FFC3F-0BDE-C3DC-1DBE-C759F1221D08}"/>
              </a:ext>
            </a:extLst>
          </p:cNvPr>
          <p:cNvSpPr>
            <a:spLocks noGrp="1"/>
          </p:cNvSpPr>
          <p:nvPr>
            <p:ph type="title"/>
          </p:nvPr>
        </p:nvSpPr>
        <p:spPr>
          <a:xfrm>
            <a:off x="874887" y="389959"/>
            <a:ext cx="10131425" cy="1456267"/>
          </a:xfrm>
        </p:spPr>
        <p:txBody>
          <a:bodyPr>
            <a:normAutofit fontScale="90000"/>
          </a:bodyPr>
          <a:lstStyle/>
          <a:p>
            <a:r>
              <a:rPr lang="en-US" b="1" dirty="0"/>
              <a:t>ΠΡΟΣΩΠΑ ΠΟΥ ΜΠΟΡΟΥΝ ΝΑ ΕΚΤΕΛΟΥΝ ΟΔΙΚΟΥΣ ΤΕΧΝΙΚΟΥΣ ΕΛΕΓΧΟΥΣ</a:t>
            </a:r>
            <a:endParaRPr lang="en-US" b="1" dirty="0">
              <a:cs typeface="Calibri Light"/>
            </a:endParaRPr>
          </a:p>
        </p:txBody>
      </p:sp>
      <p:sp>
        <p:nvSpPr>
          <p:cNvPr id="3" name="Content Placeholder 2">
            <a:extLst>
              <a:ext uri="{FF2B5EF4-FFF2-40B4-BE49-F238E27FC236}">
                <a16:creationId xmlns:a16="http://schemas.microsoft.com/office/drawing/2014/main" id="{20B1C0A3-E853-1DCE-8A04-840D50C24A78}"/>
              </a:ext>
            </a:extLst>
          </p:cNvPr>
          <p:cNvSpPr>
            <a:spLocks noGrp="1"/>
          </p:cNvSpPr>
          <p:nvPr>
            <p:ph idx="1"/>
          </p:nvPr>
        </p:nvSpPr>
        <p:spPr>
          <a:xfrm>
            <a:off x="479834" y="2025714"/>
            <a:ext cx="10836998" cy="4525963"/>
          </a:xfrm>
        </p:spPr>
        <p:txBody>
          <a:bodyPr vert="horz" lIns="91440" tIns="45720" rIns="91440" bIns="45720" rtlCol="0" anchor="t">
            <a:normAutofit/>
          </a:bodyPr>
          <a:lstStyle/>
          <a:p>
            <a:pPr>
              <a:buClr>
                <a:schemeClr val="tx1"/>
              </a:buClr>
            </a:pPr>
            <a:r>
              <a:rPr lang="en-US" sz="3200" dirty="0">
                <a:latin typeface="Verdana"/>
                <a:ea typeface="Verdana"/>
              </a:rPr>
              <a:t>«</a:t>
            </a:r>
            <a:r>
              <a:rPr lang="en-US" sz="3200" dirty="0" err="1">
                <a:latin typeface="Verdana"/>
                <a:ea typeface="Verdana"/>
              </a:rPr>
              <a:t>ελεγκτής</a:t>
            </a:r>
            <a:r>
              <a:rPr lang="en-US" sz="3200" dirty="0">
                <a:latin typeface="Verdana"/>
                <a:ea typeface="Verdana"/>
              </a:rPr>
              <a:t>»: </a:t>
            </a:r>
            <a:r>
              <a:rPr lang="en-US" sz="3200" dirty="0" err="1">
                <a:latin typeface="Verdana"/>
                <a:ea typeface="Verdana"/>
              </a:rPr>
              <a:t>πρόσωπο</a:t>
            </a:r>
            <a:r>
              <a:rPr lang="en-US" sz="3200" dirty="0">
                <a:latin typeface="Verdana"/>
                <a:ea typeface="Verdana"/>
              </a:rPr>
              <a:t> </a:t>
            </a:r>
            <a:r>
              <a:rPr lang="en-US" sz="3200" dirty="0" err="1">
                <a:latin typeface="Verdana"/>
                <a:ea typeface="Verdana"/>
              </a:rPr>
              <a:t>εξουσιοδοτημένο</a:t>
            </a:r>
            <a:r>
              <a:rPr lang="en-US" sz="3200" dirty="0">
                <a:latin typeface="Verdana"/>
                <a:ea typeface="Verdana"/>
              </a:rPr>
              <a:t> </a:t>
            </a:r>
            <a:r>
              <a:rPr lang="en-US" sz="3200" dirty="0" err="1">
                <a:latin typeface="Verdana"/>
                <a:ea typeface="Verdana"/>
              </a:rPr>
              <a:t>από</a:t>
            </a:r>
            <a:r>
              <a:rPr lang="en-US" sz="3200" dirty="0">
                <a:latin typeface="Verdana"/>
                <a:ea typeface="Verdana"/>
              </a:rPr>
              <a:t> τ</a:t>
            </a:r>
            <a:r>
              <a:rPr lang="el-GR" sz="3200" dirty="0">
                <a:latin typeface="Verdana"/>
                <a:ea typeface="Verdana"/>
              </a:rPr>
              <a:t>ην νομοθεσία </a:t>
            </a:r>
            <a:r>
              <a:rPr lang="en-US" sz="3200" dirty="0" err="1">
                <a:latin typeface="Verdana"/>
                <a:ea typeface="Verdana"/>
              </a:rPr>
              <a:t>να</a:t>
            </a:r>
            <a:r>
              <a:rPr lang="en-US" sz="3200" dirty="0">
                <a:latin typeface="Verdana"/>
                <a:ea typeface="Verdana"/>
              </a:rPr>
              <a:t> </a:t>
            </a:r>
            <a:r>
              <a:rPr lang="en-US" sz="3200" dirty="0" err="1">
                <a:latin typeface="Verdana"/>
                <a:ea typeface="Verdana"/>
              </a:rPr>
              <a:t>διεξάγει</a:t>
            </a:r>
            <a:r>
              <a:rPr lang="en-US" sz="3200" dirty="0">
                <a:latin typeface="Verdana"/>
                <a:ea typeface="Verdana"/>
              </a:rPr>
              <a:t> </a:t>
            </a:r>
            <a:r>
              <a:rPr lang="en-US" sz="3200" dirty="0" err="1">
                <a:latin typeface="Verdana"/>
                <a:ea typeface="Verdana"/>
              </a:rPr>
              <a:t>αρχικούς</a:t>
            </a:r>
            <a:r>
              <a:rPr lang="en-US" sz="3200" dirty="0">
                <a:latin typeface="Verdana"/>
                <a:ea typeface="Verdana"/>
              </a:rPr>
              <a:t> και/ή </a:t>
            </a:r>
            <a:r>
              <a:rPr lang="en-US" sz="3200" dirty="0" err="1">
                <a:latin typeface="Verdana"/>
                <a:ea typeface="Verdana"/>
              </a:rPr>
              <a:t>διεξοδικότερους</a:t>
            </a:r>
            <a:r>
              <a:rPr lang="en-US" sz="3200" dirty="0">
                <a:latin typeface="Verdana"/>
                <a:ea typeface="Verdana"/>
              </a:rPr>
              <a:t> </a:t>
            </a:r>
            <a:r>
              <a:rPr lang="en-US" sz="3200" dirty="0" err="1">
                <a:latin typeface="Verdana"/>
                <a:ea typeface="Verdana"/>
              </a:rPr>
              <a:t>οδικούς</a:t>
            </a:r>
            <a:r>
              <a:rPr lang="en-US" sz="3200" dirty="0">
                <a:latin typeface="Verdana"/>
                <a:ea typeface="Verdana"/>
              </a:rPr>
              <a:t> </a:t>
            </a:r>
            <a:r>
              <a:rPr lang="en-US" sz="3200" dirty="0" err="1">
                <a:latin typeface="Verdana"/>
                <a:ea typeface="Verdana"/>
              </a:rPr>
              <a:t>τεχνικούς</a:t>
            </a:r>
            <a:r>
              <a:rPr lang="en-US" sz="3200" dirty="0">
                <a:latin typeface="Verdana"/>
                <a:ea typeface="Verdana"/>
              </a:rPr>
              <a:t> </a:t>
            </a:r>
            <a:r>
              <a:rPr lang="en-US" sz="3200" dirty="0" err="1">
                <a:latin typeface="Verdana"/>
                <a:ea typeface="Verdana"/>
              </a:rPr>
              <a:t>ελέγχους</a:t>
            </a:r>
            <a:r>
              <a:rPr lang="en-US" sz="3200" dirty="0">
                <a:latin typeface="Verdana"/>
                <a:ea typeface="Verdana"/>
              </a:rPr>
              <a:t>. </a:t>
            </a:r>
            <a:endParaRPr lang="en-US" dirty="0"/>
          </a:p>
          <a:p>
            <a:pPr>
              <a:buClr>
                <a:schemeClr val="tx1"/>
              </a:buClr>
            </a:pPr>
            <a:r>
              <a:rPr lang="en-US" sz="3200" dirty="0" err="1">
                <a:latin typeface="Verdana"/>
                <a:ea typeface="Verdana"/>
              </a:rPr>
              <a:t>Για</a:t>
            </a:r>
            <a:r>
              <a:rPr lang="en-US" sz="3200" dirty="0">
                <a:latin typeface="Verdana"/>
                <a:ea typeface="Verdana"/>
              </a:rPr>
              <a:t> </a:t>
            </a:r>
            <a:r>
              <a:rPr lang="en-US" sz="3200" dirty="0" err="1">
                <a:latin typeface="Verdana"/>
                <a:ea typeface="Verdana"/>
              </a:rPr>
              <a:t>τους</a:t>
            </a:r>
            <a:r>
              <a:rPr lang="en-US" sz="3200" dirty="0">
                <a:latin typeface="Verdana"/>
                <a:ea typeface="Verdana"/>
              </a:rPr>
              <a:t> </a:t>
            </a:r>
            <a:r>
              <a:rPr lang="en-US" sz="3200" dirty="0" err="1">
                <a:latin typeface="Verdana"/>
                <a:ea typeface="Verdana"/>
              </a:rPr>
              <a:t>αρχικούς</a:t>
            </a:r>
            <a:r>
              <a:rPr lang="en-US" sz="3200" dirty="0">
                <a:latin typeface="Verdana"/>
                <a:ea typeface="Verdana"/>
              </a:rPr>
              <a:t> </a:t>
            </a:r>
            <a:r>
              <a:rPr lang="en-US" sz="3200" dirty="0" err="1">
                <a:latin typeface="Verdana"/>
                <a:ea typeface="Verdana"/>
              </a:rPr>
              <a:t>οδικούς</a:t>
            </a:r>
            <a:r>
              <a:rPr lang="en-US" sz="3200" dirty="0">
                <a:latin typeface="Verdana"/>
                <a:ea typeface="Verdana"/>
              </a:rPr>
              <a:t> </a:t>
            </a:r>
            <a:r>
              <a:rPr lang="en-US" sz="3200" dirty="0" err="1">
                <a:latin typeface="Verdana"/>
                <a:ea typeface="Verdana"/>
              </a:rPr>
              <a:t>τεχνικούς</a:t>
            </a:r>
            <a:r>
              <a:rPr lang="en-US" sz="3200" dirty="0">
                <a:latin typeface="Verdana"/>
                <a:ea typeface="Verdana"/>
              </a:rPr>
              <a:t> </a:t>
            </a:r>
            <a:r>
              <a:rPr lang="en-US" sz="3200" dirty="0" err="1">
                <a:latin typeface="Verdana"/>
                <a:ea typeface="Verdana"/>
              </a:rPr>
              <a:t>ελέγχους</a:t>
            </a:r>
            <a:r>
              <a:rPr lang="en-US" sz="3200" dirty="0">
                <a:latin typeface="Verdana"/>
                <a:ea typeface="Verdana"/>
              </a:rPr>
              <a:t> </a:t>
            </a:r>
            <a:r>
              <a:rPr lang="en-US" sz="3200" dirty="0" err="1">
                <a:latin typeface="Verdana"/>
                <a:ea typeface="Verdana"/>
              </a:rPr>
              <a:t>αρκεί</a:t>
            </a:r>
            <a:r>
              <a:rPr lang="en-US" sz="3200" dirty="0">
                <a:latin typeface="Verdana"/>
                <a:ea typeface="Verdana"/>
              </a:rPr>
              <a:t> η </a:t>
            </a:r>
            <a:r>
              <a:rPr lang="en-US" sz="3200" dirty="0" err="1">
                <a:latin typeface="Verdana"/>
                <a:ea typeface="Verdana"/>
              </a:rPr>
              <a:t>εξουσιοδότηση</a:t>
            </a:r>
            <a:r>
              <a:rPr lang="en-US" sz="3200" dirty="0">
                <a:latin typeface="Verdana"/>
                <a:ea typeface="Verdana"/>
              </a:rPr>
              <a:t> από τ</a:t>
            </a:r>
            <a:r>
              <a:rPr lang="el-GR" sz="3200" dirty="0">
                <a:latin typeface="Verdana"/>
                <a:ea typeface="Verdana"/>
              </a:rPr>
              <a:t>ην νομοθεσία.</a:t>
            </a:r>
            <a:r>
              <a:rPr lang="en-US" sz="3200" b="1" dirty="0">
                <a:latin typeface="Verdana"/>
                <a:ea typeface="Verdana"/>
              </a:rPr>
              <a:t> </a:t>
            </a:r>
          </a:p>
          <a:p>
            <a:pPr>
              <a:buClr>
                <a:schemeClr val="tx1"/>
              </a:buClr>
            </a:pPr>
            <a:r>
              <a:rPr lang="en-US" sz="3200" dirty="0" err="1">
                <a:latin typeface="Verdana"/>
                <a:ea typeface="Verdana"/>
              </a:rPr>
              <a:t>Οι</a:t>
            </a:r>
            <a:r>
              <a:rPr lang="en-US" sz="3200" dirty="0">
                <a:latin typeface="Verdana"/>
                <a:ea typeface="Verdana"/>
              </a:rPr>
              <a:t> </a:t>
            </a:r>
            <a:r>
              <a:rPr lang="en-US" sz="3200" dirty="0" err="1">
                <a:latin typeface="Verdana"/>
                <a:ea typeface="Verdana"/>
              </a:rPr>
              <a:t>διεξοδίκοτεροι</a:t>
            </a:r>
            <a:r>
              <a:rPr lang="en-US" sz="3200" dirty="0">
                <a:latin typeface="Verdana"/>
                <a:ea typeface="Verdana"/>
              </a:rPr>
              <a:t> </a:t>
            </a:r>
            <a:r>
              <a:rPr lang="en-US" sz="3200" dirty="0" err="1">
                <a:latin typeface="Verdana"/>
                <a:ea typeface="Verdana"/>
              </a:rPr>
              <a:t>οδικοί</a:t>
            </a:r>
            <a:r>
              <a:rPr lang="en-US" sz="3200" dirty="0">
                <a:latin typeface="Verdana"/>
                <a:ea typeface="Verdana"/>
              </a:rPr>
              <a:t> </a:t>
            </a:r>
            <a:r>
              <a:rPr lang="en-US" sz="3200" dirty="0" err="1">
                <a:latin typeface="Verdana"/>
                <a:ea typeface="Verdana"/>
              </a:rPr>
              <a:t>τεχνικοί</a:t>
            </a:r>
            <a:r>
              <a:rPr lang="en-US" sz="3200" dirty="0">
                <a:latin typeface="Verdana"/>
                <a:ea typeface="Verdana"/>
              </a:rPr>
              <a:t> </a:t>
            </a:r>
            <a:r>
              <a:rPr lang="en-US" sz="3200" dirty="0" err="1">
                <a:latin typeface="Verdana"/>
                <a:ea typeface="Verdana"/>
              </a:rPr>
              <a:t>έλεγχοι</a:t>
            </a:r>
            <a:r>
              <a:rPr lang="en-US" sz="3200" dirty="0">
                <a:latin typeface="Verdana"/>
                <a:ea typeface="Verdana"/>
              </a:rPr>
              <a:t> </a:t>
            </a:r>
            <a:r>
              <a:rPr lang="en-US" sz="3200" dirty="0" err="1">
                <a:latin typeface="Verdana"/>
                <a:ea typeface="Verdana"/>
              </a:rPr>
              <a:t>διενεργούνται</a:t>
            </a:r>
            <a:r>
              <a:rPr lang="en-US" sz="3200" dirty="0">
                <a:latin typeface="Verdana"/>
                <a:ea typeface="Verdana"/>
              </a:rPr>
              <a:t> από </a:t>
            </a:r>
            <a:r>
              <a:rPr lang="en-US" sz="3200" dirty="0" err="1">
                <a:latin typeface="Verdana"/>
                <a:ea typeface="Verdana"/>
              </a:rPr>
              <a:t>πιστοποιημένους</a:t>
            </a:r>
            <a:r>
              <a:rPr lang="en-US" sz="3200" dirty="0">
                <a:latin typeface="Verdana"/>
                <a:ea typeface="Verdana"/>
              </a:rPr>
              <a:t> </a:t>
            </a:r>
            <a:r>
              <a:rPr lang="en-US" sz="3200" dirty="0" err="1">
                <a:latin typeface="Verdana"/>
                <a:ea typeface="Verdana"/>
              </a:rPr>
              <a:t>ελεγκτ</a:t>
            </a:r>
            <a:r>
              <a:rPr lang="el-GR" sz="3200" dirty="0">
                <a:latin typeface="Verdana"/>
                <a:ea typeface="Verdana"/>
              </a:rPr>
              <a:t>έ</a:t>
            </a:r>
            <a:r>
              <a:rPr lang="en-US" sz="3200" dirty="0">
                <a:latin typeface="Verdana"/>
                <a:ea typeface="Verdana"/>
              </a:rPr>
              <a:t>ς ΚΤΕΟ.</a:t>
            </a:r>
            <a:endParaRPr lang="en-US" dirty="0"/>
          </a:p>
        </p:txBody>
      </p:sp>
    </p:spTree>
    <p:extLst>
      <p:ext uri="{BB962C8B-B14F-4D97-AF65-F5344CB8AC3E}">
        <p14:creationId xmlns:p14="http://schemas.microsoft.com/office/powerpoint/2010/main" val="270053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23667-3F6C-FFAF-E3B3-CCE1F4A52496}"/>
              </a:ext>
            </a:extLst>
          </p:cNvPr>
          <p:cNvSpPr>
            <a:spLocks noGrp="1"/>
          </p:cNvSpPr>
          <p:nvPr>
            <p:ph type="title"/>
          </p:nvPr>
        </p:nvSpPr>
        <p:spPr/>
        <p:txBody>
          <a:bodyPr>
            <a:normAutofit fontScale="90000"/>
          </a:bodyPr>
          <a:lstStyle/>
          <a:p>
            <a:r>
              <a:rPr lang="en-US" b="1" dirty="0" err="1"/>
              <a:t>Στ</a:t>
            </a:r>
            <a:r>
              <a:rPr lang="el-GR" b="1" dirty="0"/>
              <a:t>ά</a:t>
            </a:r>
            <a:r>
              <a:rPr lang="en-US" b="1" dirty="0" err="1"/>
              <a:t>δια</a:t>
            </a:r>
            <a:r>
              <a:rPr lang="en-US" b="1" dirty="0"/>
              <a:t> </a:t>
            </a:r>
            <a:r>
              <a:rPr lang="en-US" b="1" dirty="0" err="1"/>
              <a:t>του</a:t>
            </a:r>
            <a:r>
              <a:rPr lang="en-US" b="1" dirty="0"/>
              <a:t> </a:t>
            </a:r>
            <a:r>
              <a:rPr lang="en-US" b="1" dirty="0" err="1"/>
              <a:t>αρχικο</a:t>
            </a:r>
            <a:r>
              <a:rPr lang="el-GR" b="1" dirty="0"/>
              <a:t>ύ</a:t>
            </a:r>
            <a:r>
              <a:rPr lang="en-US" b="1" dirty="0"/>
              <a:t> </a:t>
            </a:r>
            <a:r>
              <a:rPr lang="en-US" b="1" dirty="0" err="1"/>
              <a:t>οδικο</a:t>
            </a:r>
            <a:r>
              <a:rPr lang="el-GR" b="1" dirty="0"/>
              <a:t>ύ</a:t>
            </a:r>
            <a:r>
              <a:rPr lang="en-US" b="1" dirty="0"/>
              <a:t> </a:t>
            </a:r>
            <a:r>
              <a:rPr lang="en-US" b="1" dirty="0" err="1"/>
              <a:t>τεχνικού</a:t>
            </a:r>
            <a:r>
              <a:rPr lang="en-US" b="1" dirty="0"/>
              <a:t> </a:t>
            </a:r>
            <a:r>
              <a:rPr lang="en-US" b="1" dirty="0" err="1"/>
              <a:t>ελέγχου</a:t>
            </a:r>
            <a:r>
              <a:rPr lang="en-US" b="1" dirty="0"/>
              <a:t> </a:t>
            </a:r>
          </a:p>
        </p:txBody>
      </p:sp>
      <p:sp>
        <p:nvSpPr>
          <p:cNvPr id="3" name="Content Placeholder 2">
            <a:extLst>
              <a:ext uri="{FF2B5EF4-FFF2-40B4-BE49-F238E27FC236}">
                <a16:creationId xmlns:a16="http://schemas.microsoft.com/office/drawing/2014/main" id="{6F67E932-CE25-1E72-3965-37CB61E5716F}"/>
              </a:ext>
            </a:extLst>
          </p:cNvPr>
          <p:cNvSpPr>
            <a:spLocks noGrp="1"/>
          </p:cNvSpPr>
          <p:nvPr>
            <p:ph idx="1"/>
          </p:nvPr>
        </p:nvSpPr>
        <p:spPr/>
        <p:txBody>
          <a:bodyPr vert="horz" lIns="91440" tIns="45720" rIns="91440" bIns="45720" rtlCol="0" anchor="t">
            <a:normAutofit/>
          </a:bodyPr>
          <a:lstStyle/>
          <a:p>
            <a:pPr algn="just">
              <a:buClr>
                <a:schemeClr val="tx1"/>
              </a:buClr>
              <a:buNone/>
            </a:pPr>
            <a:r>
              <a:rPr lang="el-GR" sz="3200" dirty="0">
                <a:latin typeface="Verdana"/>
                <a:ea typeface="Verdana"/>
              </a:rPr>
              <a:t>   </a:t>
            </a:r>
            <a:r>
              <a:rPr lang="en-US" sz="3200" dirty="0" err="1">
                <a:latin typeface="Verdana"/>
                <a:ea typeface="Verdana"/>
              </a:rPr>
              <a:t>Σε</a:t>
            </a:r>
            <a:r>
              <a:rPr lang="en-US" sz="3200" dirty="0">
                <a:latin typeface="Verdana"/>
                <a:ea typeface="Verdana"/>
              </a:rPr>
              <a:t> </a:t>
            </a:r>
            <a:r>
              <a:rPr lang="en-US" sz="3200" dirty="0" err="1">
                <a:latin typeface="Verdana"/>
                <a:ea typeface="Verdana"/>
              </a:rPr>
              <a:t>κάθε</a:t>
            </a:r>
            <a:r>
              <a:rPr lang="en-US" sz="3200" dirty="0">
                <a:latin typeface="Verdana"/>
                <a:ea typeface="Verdana"/>
              </a:rPr>
              <a:t> </a:t>
            </a:r>
            <a:r>
              <a:rPr lang="en-US" sz="3200" dirty="0" err="1">
                <a:latin typeface="Verdana"/>
                <a:ea typeface="Verdana"/>
              </a:rPr>
              <a:t>αρχικό</a:t>
            </a:r>
            <a:r>
              <a:rPr lang="en-US" sz="3200" dirty="0">
                <a:latin typeface="Verdana"/>
                <a:ea typeface="Verdana"/>
              </a:rPr>
              <a:t> </a:t>
            </a:r>
            <a:r>
              <a:rPr lang="en-US" sz="3200" dirty="0" err="1">
                <a:latin typeface="Verdana"/>
                <a:ea typeface="Verdana"/>
              </a:rPr>
              <a:t>οδικό</a:t>
            </a:r>
            <a:r>
              <a:rPr lang="en-US" sz="3200" dirty="0">
                <a:latin typeface="Verdana"/>
                <a:ea typeface="Verdana"/>
              </a:rPr>
              <a:t> </a:t>
            </a:r>
            <a:r>
              <a:rPr lang="en-US" sz="3200" dirty="0" err="1">
                <a:latin typeface="Verdana"/>
                <a:ea typeface="Verdana"/>
              </a:rPr>
              <a:t>τεχνικό</a:t>
            </a:r>
            <a:r>
              <a:rPr lang="en-US" sz="3200" dirty="0">
                <a:latin typeface="Verdana"/>
                <a:ea typeface="Verdana"/>
              </a:rPr>
              <a:t> </a:t>
            </a:r>
            <a:r>
              <a:rPr lang="en-US" sz="3200" dirty="0" err="1">
                <a:latin typeface="Verdana"/>
                <a:ea typeface="Verdana"/>
              </a:rPr>
              <a:t>έλεγχο</a:t>
            </a:r>
            <a:r>
              <a:rPr lang="en-US" sz="3200" dirty="0">
                <a:latin typeface="Verdana"/>
                <a:ea typeface="Verdana"/>
              </a:rPr>
              <a:t>, ο </a:t>
            </a:r>
            <a:r>
              <a:rPr lang="en-US" sz="3200" dirty="0" err="1">
                <a:latin typeface="Verdana"/>
                <a:ea typeface="Verdana"/>
              </a:rPr>
              <a:t>ελεγκτής</a:t>
            </a:r>
            <a:r>
              <a:rPr lang="en-US" sz="3200" dirty="0">
                <a:latin typeface="Verdana"/>
                <a:ea typeface="Verdana"/>
              </a:rPr>
              <a:t>:</a:t>
            </a:r>
          </a:p>
          <a:p>
            <a:pPr algn="just">
              <a:buClr>
                <a:schemeClr val="tx1"/>
              </a:buClr>
              <a:buNone/>
            </a:pPr>
            <a:r>
              <a:rPr lang="el-GR" sz="3200" dirty="0">
                <a:latin typeface="Verdana"/>
                <a:ea typeface="Verdana"/>
              </a:rPr>
              <a:t>   </a:t>
            </a:r>
            <a:r>
              <a:rPr lang="en-US" sz="3200" dirty="0" err="1">
                <a:latin typeface="Verdana"/>
                <a:ea typeface="Verdana"/>
              </a:rPr>
              <a:t>Στάδιο</a:t>
            </a:r>
            <a:r>
              <a:rPr lang="en-US" sz="3200" dirty="0">
                <a:latin typeface="Verdana"/>
                <a:ea typeface="Verdana"/>
              </a:rPr>
              <a:t>  1</a:t>
            </a:r>
          </a:p>
          <a:p>
            <a:pPr algn="just">
              <a:buClr>
                <a:schemeClr val="tx1"/>
              </a:buClr>
              <a:buNone/>
            </a:pPr>
            <a:r>
              <a:rPr lang="el-GR" sz="3200" dirty="0">
                <a:latin typeface="Verdana"/>
                <a:ea typeface="Verdana"/>
              </a:rPr>
              <a:t>   </a:t>
            </a:r>
            <a:r>
              <a:rPr lang="en-US" sz="3200" dirty="0">
                <a:latin typeface="Verdana"/>
                <a:ea typeface="Verdana"/>
              </a:rPr>
              <a:t>α) </a:t>
            </a:r>
            <a:r>
              <a:rPr lang="en-US" sz="3200" dirty="0" err="1">
                <a:latin typeface="Verdana"/>
                <a:ea typeface="Verdana"/>
              </a:rPr>
              <a:t>ελέγχει</a:t>
            </a:r>
            <a:r>
              <a:rPr lang="en-US" sz="3200" dirty="0">
                <a:latin typeface="Verdana"/>
                <a:ea typeface="Verdana"/>
              </a:rPr>
              <a:t> </a:t>
            </a:r>
            <a:r>
              <a:rPr lang="en-US" sz="3200" dirty="0" err="1">
                <a:latin typeface="Verdana"/>
                <a:ea typeface="Verdana"/>
              </a:rPr>
              <a:t>το</a:t>
            </a:r>
            <a:r>
              <a:rPr lang="en-US" sz="3200" dirty="0">
                <a:latin typeface="Verdana"/>
                <a:ea typeface="Verdana"/>
              </a:rPr>
              <a:t> </a:t>
            </a:r>
            <a:r>
              <a:rPr lang="en-US" sz="3200" dirty="0" err="1">
                <a:latin typeface="Verdana"/>
                <a:ea typeface="Verdana"/>
              </a:rPr>
              <a:t>τελευταίο</a:t>
            </a:r>
            <a:r>
              <a:rPr lang="en-US" sz="3200" dirty="0">
                <a:latin typeface="Verdana"/>
                <a:ea typeface="Verdana"/>
              </a:rPr>
              <a:t> </a:t>
            </a:r>
            <a:r>
              <a:rPr lang="en-US" sz="3200" dirty="0" err="1">
                <a:latin typeface="Verdana"/>
                <a:ea typeface="Verdana"/>
              </a:rPr>
              <a:t>δελτίο</a:t>
            </a:r>
            <a:r>
              <a:rPr lang="en-US" sz="3200" dirty="0">
                <a:latin typeface="Verdana"/>
                <a:ea typeface="Verdana"/>
              </a:rPr>
              <a:t> ΚΤΕΟ και </a:t>
            </a:r>
            <a:r>
              <a:rPr lang="en-US" sz="3200" dirty="0" err="1">
                <a:latin typeface="Verdana"/>
                <a:ea typeface="Verdana"/>
              </a:rPr>
              <a:t>κάρτα</a:t>
            </a:r>
            <a:r>
              <a:rPr lang="en-US" sz="3200" dirty="0">
                <a:latin typeface="Verdana"/>
                <a:ea typeface="Verdana"/>
              </a:rPr>
              <a:t> </a:t>
            </a:r>
            <a:r>
              <a:rPr lang="en-US" sz="3200" dirty="0" err="1">
                <a:latin typeface="Verdana"/>
                <a:ea typeface="Verdana"/>
              </a:rPr>
              <a:t>ελέγχου</a:t>
            </a:r>
            <a:r>
              <a:rPr lang="en-US" sz="3200" dirty="0">
                <a:latin typeface="Verdana"/>
                <a:ea typeface="Verdana"/>
              </a:rPr>
              <a:t> </a:t>
            </a:r>
            <a:r>
              <a:rPr lang="en-US" sz="3200" dirty="0" err="1">
                <a:latin typeface="Verdana"/>
                <a:ea typeface="Verdana"/>
              </a:rPr>
              <a:t>καυσαεριων</a:t>
            </a:r>
            <a:r>
              <a:rPr lang="en-US" sz="3200" dirty="0">
                <a:latin typeface="Verdana"/>
                <a:ea typeface="Verdana"/>
              </a:rPr>
              <a:t> και </a:t>
            </a:r>
            <a:r>
              <a:rPr lang="en-US" sz="3200" dirty="0" err="1">
                <a:latin typeface="Verdana"/>
                <a:ea typeface="Verdana"/>
              </a:rPr>
              <a:t>την</a:t>
            </a:r>
            <a:r>
              <a:rPr lang="en-US" sz="3200" dirty="0">
                <a:latin typeface="Verdana"/>
                <a:ea typeface="Verdana"/>
              </a:rPr>
              <a:t> </a:t>
            </a:r>
            <a:r>
              <a:rPr lang="en-US" sz="3200" dirty="0" err="1">
                <a:latin typeface="Verdana"/>
                <a:ea typeface="Verdana"/>
              </a:rPr>
              <a:t>τελευταία</a:t>
            </a:r>
            <a:r>
              <a:rPr lang="en-US" sz="3200" dirty="0">
                <a:latin typeface="Verdana"/>
                <a:ea typeface="Verdana"/>
              </a:rPr>
              <a:t> </a:t>
            </a:r>
            <a:r>
              <a:rPr lang="en-US" sz="3200" dirty="0" err="1">
                <a:latin typeface="Verdana"/>
                <a:ea typeface="Verdana"/>
              </a:rPr>
              <a:t>έκθεση</a:t>
            </a:r>
            <a:r>
              <a:rPr lang="en-US" sz="3200" dirty="0">
                <a:latin typeface="Verdana"/>
                <a:ea typeface="Verdana"/>
              </a:rPr>
              <a:t> </a:t>
            </a:r>
            <a:r>
              <a:rPr lang="en-US" sz="3200" dirty="0" err="1">
                <a:latin typeface="Verdana"/>
                <a:ea typeface="Verdana"/>
              </a:rPr>
              <a:t>οδικού</a:t>
            </a:r>
            <a:r>
              <a:rPr lang="en-US" sz="3200" dirty="0">
                <a:latin typeface="Verdana"/>
                <a:ea typeface="Verdana"/>
              </a:rPr>
              <a:t> </a:t>
            </a:r>
            <a:r>
              <a:rPr lang="en-US" sz="3200" dirty="0" err="1">
                <a:latin typeface="Verdana"/>
                <a:ea typeface="Verdana"/>
              </a:rPr>
              <a:t>τεχνικού</a:t>
            </a:r>
            <a:r>
              <a:rPr lang="en-US" sz="3200" dirty="0">
                <a:latin typeface="Verdana"/>
                <a:ea typeface="Verdana"/>
              </a:rPr>
              <a:t> </a:t>
            </a:r>
            <a:r>
              <a:rPr lang="en-US" sz="3200" dirty="0" err="1">
                <a:latin typeface="Verdana"/>
                <a:ea typeface="Verdana"/>
              </a:rPr>
              <a:t>ελέγχου</a:t>
            </a:r>
            <a:endParaRPr lang="en-US" sz="3200" dirty="0">
              <a:latin typeface="Verdana"/>
              <a:ea typeface="Verdana"/>
            </a:endParaRPr>
          </a:p>
          <a:p>
            <a:pPr>
              <a:buClr>
                <a:schemeClr val="tx1"/>
              </a:buClr>
            </a:pPr>
            <a:endParaRPr lang="en-US" dirty="0"/>
          </a:p>
        </p:txBody>
      </p:sp>
    </p:spTree>
    <p:extLst>
      <p:ext uri="{BB962C8B-B14F-4D97-AF65-F5344CB8AC3E}">
        <p14:creationId xmlns:p14="http://schemas.microsoft.com/office/powerpoint/2010/main" val="1396341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a document&#10;&#10;Description automatically generated">
            <a:extLst>
              <a:ext uri="{FF2B5EF4-FFF2-40B4-BE49-F238E27FC236}">
                <a16:creationId xmlns:a16="http://schemas.microsoft.com/office/drawing/2014/main" id="{94EAC2D7-C8B1-3C18-EF91-2AB9FF76CCE0}"/>
              </a:ext>
            </a:extLst>
          </p:cNvPr>
          <p:cNvPicPr>
            <a:picLocks noGrp="1" noChangeAspect="1"/>
          </p:cNvPicPr>
          <p:nvPr>
            <p:ph idx="1"/>
          </p:nvPr>
        </p:nvPicPr>
        <p:blipFill>
          <a:blip r:embed="rId2" cstate="print"/>
          <a:stretch>
            <a:fillRect/>
          </a:stretch>
        </p:blipFill>
        <p:spPr>
          <a:xfrm>
            <a:off x="802030" y="151"/>
            <a:ext cx="4857519" cy="6847114"/>
          </a:xfrm>
        </p:spPr>
      </p:pic>
      <p:pic>
        <p:nvPicPr>
          <p:cNvPr id="3" name="Picture 2" descr="A red and white document with numbers and letters&#10;&#10;Description automatically generated">
            <a:extLst>
              <a:ext uri="{FF2B5EF4-FFF2-40B4-BE49-F238E27FC236}">
                <a16:creationId xmlns:a16="http://schemas.microsoft.com/office/drawing/2014/main" id="{50B1E25D-D4DF-2ECB-0C3C-71CDE0E2CE13}"/>
              </a:ext>
            </a:extLst>
          </p:cNvPr>
          <p:cNvPicPr>
            <a:picLocks noChangeAspect="1"/>
          </p:cNvPicPr>
          <p:nvPr/>
        </p:nvPicPr>
        <p:blipFill>
          <a:blip r:embed="rId3" cstate="print"/>
          <a:stretch>
            <a:fillRect/>
          </a:stretch>
        </p:blipFill>
        <p:spPr>
          <a:xfrm>
            <a:off x="6188215" y="1"/>
            <a:ext cx="4637942" cy="6847113"/>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E2B401C4-5140-FE5E-BFAB-8EA63EF7B5F8}"/>
                  </a:ext>
                </a:extLst>
              </p14:cNvPr>
              <p14:cNvContentPartPr/>
              <p14:nvPr/>
            </p14:nvContentPartPr>
            <p14:xfrm>
              <a:off x="1129739" y="2457174"/>
              <a:ext cx="1491147" cy="618916"/>
            </p14:xfrm>
          </p:contentPart>
        </mc:Choice>
        <mc:Fallback>
          <p:pic>
            <p:nvPicPr>
              <p:cNvPr id="2" name="Ink 1">
                <a:extLst>
                  <a:ext uri="{FF2B5EF4-FFF2-40B4-BE49-F238E27FC236}">
                    <a16:creationId xmlns:a16="http://schemas.microsoft.com/office/drawing/2014/main" id="{E2B401C4-5140-FE5E-BFAB-8EA63EF7B5F8}"/>
                  </a:ext>
                </a:extLst>
              </p:cNvPr>
              <p:cNvPicPr/>
              <p:nvPr/>
            </p:nvPicPr>
            <p:blipFill>
              <a:blip r:embed="rId5"/>
              <a:stretch>
                <a:fillRect/>
              </a:stretch>
            </p:blipFill>
            <p:spPr>
              <a:xfrm>
                <a:off x="1075751" y="2349224"/>
                <a:ext cx="1598763" cy="834457"/>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 name="Ink 3">
                <a:extLst>
                  <a:ext uri="{FF2B5EF4-FFF2-40B4-BE49-F238E27FC236}">
                    <a16:creationId xmlns:a16="http://schemas.microsoft.com/office/drawing/2014/main" id="{F83EBC9D-D8D8-0C89-3EC2-56463722028D}"/>
                  </a:ext>
                </a:extLst>
              </p14:cNvPr>
              <p14:cNvContentPartPr/>
              <p14:nvPr/>
            </p14:nvContentPartPr>
            <p14:xfrm>
              <a:off x="6707837" y="2214217"/>
              <a:ext cx="1271504" cy="707455"/>
            </p14:xfrm>
          </p:contentPart>
        </mc:Choice>
        <mc:Fallback>
          <p:pic>
            <p:nvPicPr>
              <p:cNvPr id="4" name="Ink 3">
                <a:extLst>
                  <a:ext uri="{FF2B5EF4-FFF2-40B4-BE49-F238E27FC236}">
                    <a16:creationId xmlns:a16="http://schemas.microsoft.com/office/drawing/2014/main" id="{F83EBC9D-D8D8-0C89-3EC2-56463722028D}"/>
                  </a:ext>
                </a:extLst>
              </p:cNvPr>
              <p:cNvPicPr/>
              <p:nvPr/>
            </p:nvPicPr>
            <p:blipFill>
              <a:blip r:embed="rId7"/>
              <a:stretch>
                <a:fillRect/>
              </a:stretch>
            </p:blipFill>
            <p:spPr>
              <a:xfrm>
                <a:off x="6654213" y="2106623"/>
                <a:ext cx="1379112" cy="923002"/>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Ink 5">
                <a:extLst>
                  <a:ext uri="{FF2B5EF4-FFF2-40B4-BE49-F238E27FC236}">
                    <a16:creationId xmlns:a16="http://schemas.microsoft.com/office/drawing/2014/main" id="{8C996396-4AA2-D5B7-63CE-72CDC5E7BAA8}"/>
                  </a:ext>
                </a:extLst>
              </p14:cNvPr>
              <p14:cNvContentPartPr/>
              <p14:nvPr/>
            </p14:nvContentPartPr>
            <p14:xfrm>
              <a:off x="4002164" y="556963"/>
              <a:ext cx="1472437" cy="786136"/>
            </p14:xfrm>
          </p:contentPart>
        </mc:Choice>
        <mc:Fallback>
          <p:pic>
            <p:nvPicPr>
              <p:cNvPr id="6" name="Ink 5">
                <a:extLst>
                  <a:ext uri="{FF2B5EF4-FFF2-40B4-BE49-F238E27FC236}">
                    <a16:creationId xmlns:a16="http://schemas.microsoft.com/office/drawing/2014/main" id="{8C996396-4AA2-D5B7-63CE-72CDC5E7BAA8}"/>
                  </a:ext>
                </a:extLst>
              </p:cNvPr>
              <p:cNvPicPr/>
              <p:nvPr/>
            </p:nvPicPr>
            <p:blipFill>
              <a:blip r:embed="rId9"/>
              <a:stretch>
                <a:fillRect/>
              </a:stretch>
            </p:blipFill>
            <p:spPr>
              <a:xfrm>
                <a:off x="3948536" y="449027"/>
                <a:ext cx="1580053" cy="1001649"/>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Ink 6">
                <a:extLst>
                  <a:ext uri="{FF2B5EF4-FFF2-40B4-BE49-F238E27FC236}">
                    <a16:creationId xmlns:a16="http://schemas.microsoft.com/office/drawing/2014/main" id="{A49EE0D6-89E0-E9E3-AF70-58FFF3DA2128}"/>
                  </a:ext>
                </a:extLst>
              </p14:cNvPr>
              <p14:cNvContentPartPr/>
              <p14:nvPr/>
            </p14:nvContentPartPr>
            <p14:xfrm>
              <a:off x="9305693" y="328176"/>
              <a:ext cx="1446960" cy="838549"/>
            </p14:xfrm>
          </p:contentPart>
        </mc:Choice>
        <mc:Fallback>
          <p:pic>
            <p:nvPicPr>
              <p:cNvPr id="7" name="Ink 6">
                <a:extLst>
                  <a:ext uri="{FF2B5EF4-FFF2-40B4-BE49-F238E27FC236}">
                    <a16:creationId xmlns:a16="http://schemas.microsoft.com/office/drawing/2014/main" id="{A49EE0D6-89E0-E9E3-AF70-58FFF3DA2128}"/>
                  </a:ext>
                </a:extLst>
              </p:cNvPr>
              <p:cNvPicPr/>
              <p:nvPr/>
            </p:nvPicPr>
            <p:blipFill>
              <a:blip r:embed="rId11"/>
              <a:stretch>
                <a:fillRect/>
              </a:stretch>
            </p:blipFill>
            <p:spPr>
              <a:xfrm>
                <a:off x="9252062" y="220568"/>
                <a:ext cx="1554582" cy="1054124"/>
              </a:xfrm>
              <a:prstGeom prst="rect">
                <a:avLst/>
              </a:prstGeom>
            </p:spPr>
          </p:pic>
        </mc:Fallback>
      </mc:AlternateContent>
    </p:spTree>
    <p:extLst>
      <p:ext uri="{BB962C8B-B14F-4D97-AF65-F5344CB8AC3E}">
        <p14:creationId xmlns:p14="http://schemas.microsoft.com/office/powerpoint/2010/main" val="4188053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ocument with a stamp on it&#10;&#10;Description automatically generated">
            <a:extLst>
              <a:ext uri="{FF2B5EF4-FFF2-40B4-BE49-F238E27FC236}">
                <a16:creationId xmlns:a16="http://schemas.microsoft.com/office/drawing/2014/main" id="{6C01128B-8670-48DE-F0B5-B577625159AD}"/>
              </a:ext>
            </a:extLst>
          </p:cNvPr>
          <p:cNvPicPr>
            <a:picLocks noChangeAspect="1"/>
          </p:cNvPicPr>
          <p:nvPr/>
        </p:nvPicPr>
        <p:blipFill>
          <a:blip r:embed="rId2"/>
          <a:stretch>
            <a:fillRect/>
          </a:stretch>
        </p:blipFill>
        <p:spPr>
          <a:xfrm>
            <a:off x="5664476" y="9525"/>
            <a:ext cx="4777824" cy="6848475"/>
          </a:xfrm>
          <a:prstGeom prst="rect">
            <a:avLst/>
          </a:prstGeom>
        </p:spPr>
      </p:pic>
      <p:pic>
        <p:nvPicPr>
          <p:cNvPr id="6" name="Content Placeholder 4" descr="A close-up of a document&#10;&#10;Description automatically generated">
            <a:extLst>
              <a:ext uri="{FF2B5EF4-FFF2-40B4-BE49-F238E27FC236}">
                <a16:creationId xmlns:a16="http://schemas.microsoft.com/office/drawing/2014/main" id="{02086460-561E-DB83-23EE-757E56468726}"/>
              </a:ext>
            </a:extLst>
          </p:cNvPr>
          <p:cNvPicPr>
            <a:picLocks noGrp="1" noChangeAspect="1"/>
          </p:cNvPicPr>
          <p:nvPr>
            <p:ph idx="1"/>
          </p:nvPr>
        </p:nvPicPr>
        <p:blipFill>
          <a:blip r:embed="rId3" cstate="print"/>
          <a:stretch>
            <a:fillRect/>
          </a:stretch>
        </p:blipFill>
        <p:spPr>
          <a:xfrm>
            <a:off x="621055" y="9676"/>
            <a:ext cx="4857519" cy="6847114"/>
          </a:xfrm>
        </p:spPr>
      </p:pic>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41A20662-26A1-F7F8-79B7-A9DE987821C2}"/>
                  </a:ext>
                </a:extLst>
              </p14:cNvPr>
              <p14:cNvContentPartPr/>
              <p14:nvPr/>
            </p14:nvContentPartPr>
            <p14:xfrm>
              <a:off x="866913" y="1915587"/>
              <a:ext cx="1781147" cy="354327"/>
            </p14:xfrm>
          </p:contentPart>
        </mc:Choice>
        <mc:Fallback>
          <p:pic>
            <p:nvPicPr>
              <p:cNvPr id="2" name="Ink 1">
                <a:extLst>
                  <a:ext uri="{FF2B5EF4-FFF2-40B4-BE49-F238E27FC236}">
                    <a16:creationId xmlns:a16="http://schemas.microsoft.com/office/drawing/2014/main" id="{41A20662-26A1-F7F8-79B7-A9DE987821C2}"/>
                  </a:ext>
                </a:extLst>
              </p:cNvPr>
              <p:cNvPicPr/>
              <p:nvPr/>
            </p:nvPicPr>
            <p:blipFill>
              <a:blip r:embed="rId5"/>
              <a:stretch>
                <a:fillRect/>
              </a:stretch>
            </p:blipFill>
            <p:spPr>
              <a:xfrm>
                <a:off x="848918" y="1897601"/>
                <a:ext cx="1816777" cy="3899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Ink 2">
                <a:extLst>
                  <a:ext uri="{FF2B5EF4-FFF2-40B4-BE49-F238E27FC236}">
                    <a16:creationId xmlns:a16="http://schemas.microsoft.com/office/drawing/2014/main" id="{FE4FAFB7-D7D2-F99C-FB0C-0CD711B17A3B}"/>
                  </a:ext>
                </a:extLst>
              </p14:cNvPr>
              <p14:cNvContentPartPr/>
              <p14:nvPr/>
            </p14:nvContentPartPr>
            <p14:xfrm>
              <a:off x="999434" y="2323689"/>
              <a:ext cx="1491727" cy="605987"/>
            </p14:xfrm>
          </p:contentPart>
        </mc:Choice>
        <mc:Fallback>
          <p:pic>
            <p:nvPicPr>
              <p:cNvPr id="3" name="Ink 2">
                <a:extLst>
                  <a:ext uri="{FF2B5EF4-FFF2-40B4-BE49-F238E27FC236}">
                    <a16:creationId xmlns:a16="http://schemas.microsoft.com/office/drawing/2014/main" id="{FE4FAFB7-D7D2-F99C-FB0C-0CD711B17A3B}"/>
                  </a:ext>
                </a:extLst>
              </p:cNvPr>
              <p:cNvPicPr/>
              <p:nvPr/>
            </p:nvPicPr>
            <p:blipFill>
              <a:blip r:embed="rId7"/>
              <a:stretch>
                <a:fillRect/>
              </a:stretch>
            </p:blipFill>
            <p:spPr>
              <a:xfrm>
                <a:off x="981440" y="2306056"/>
                <a:ext cx="1527356" cy="641612"/>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Ink 4">
                <a:extLst>
                  <a:ext uri="{FF2B5EF4-FFF2-40B4-BE49-F238E27FC236}">
                    <a16:creationId xmlns:a16="http://schemas.microsoft.com/office/drawing/2014/main" id="{F6FFC95F-1DE5-41EB-7073-675071AA2C58}"/>
                  </a:ext>
                </a:extLst>
              </p14:cNvPr>
              <p14:cNvContentPartPr/>
              <p14:nvPr/>
            </p14:nvContentPartPr>
            <p14:xfrm>
              <a:off x="5921308" y="1848714"/>
              <a:ext cx="1772111" cy="432846"/>
            </p14:xfrm>
          </p:contentPart>
        </mc:Choice>
        <mc:Fallback>
          <p:pic>
            <p:nvPicPr>
              <p:cNvPr id="5" name="Ink 4">
                <a:extLst>
                  <a:ext uri="{FF2B5EF4-FFF2-40B4-BE49-F238E27FC236}">
                    <a16:creationId xmlns:a16="http://schemas.microsoft.com/office/drawing/2014/main" id="{F6FFC95F-1DE5-41EB-7073-675071AA2C58}"/>
                  </a:ext>
                </a:extLst>
              </p:cNvPr>
              <p:cNvPicPr/>
              <p:nvPr/>
            </p:nvPicPr>
            <p:blipFill>
              <a:blip r:embed="rId9"/>
              <a:stretch>
                <a:fillRect/>
              </a:stretch>
            </p:blipFill>
            <p:spPr>
              <a:xfrm>
                <a:off x="5903313" y="1830724"/>
                <a:ext cx="1807740" cy="468467"/>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Ink 6">
                <a:extLst>
                  <a:ext uri="{FF2B5EF4-FFF2-40B4-BE49-F238E27FC236}">
                    <a16:creationId xmlns:a16="http://schemas.microsoft.com/office/drawing/2014/main" id="{8A44C886-5471-54D0-6C42-1712821A375A}"/>
                  </a:ext>
                </a:extLst>
              </p14:cNvPr>
              <p14:cNvContentPartPr/>
              <p14:nvPr/>
            </p14:nvContentPartPr>
            <p14:xfrm>
              <a:off x="6023309" y="2367452"/>
              <a:ext cx="1481442" cy="676318"/>
            </p14:xfrm>
          </p:contentPart>
        </mc:Choice>
        <mc:Fallback>
          <p:pic>
            <p:nvPicPr>
              <p:cNvPr id="7" name="Ink 6">
                <a:extLst>
                  <a:ext uri="{FF2B5EF4-FFF2-40B4-BE49-F238E27FC236}">
                    <a16:creationId xmlns:a16="http://schemas.microsoft.com/office/drawing/2014/main" id="{8A44C886-5471-54D0-6C42-1712821A375A}"/>
                  </a:ext>
                </a:extLst>
              </p:cNvPr>
              <p:cNvPicPr/>
              <p:nvPr/>
            </p:nvPicPr>
            <p:blipFill>
              <a:blip r:embed="rId11"/>
              <a:stretch>
                <a:fillRect/>
              </a:stretch>
            </p:blipFill>
            <p:spPr>
              <a:xfrm>
                <a:off x="6005673" y="2349465"/>
                <a:ext cx="1517074" cy="711933"/>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8" name="Ink 7">
                <a:extLst>
                  <a:ext uri="{FF2B5EF4-FFF2-40B4-BE49-F238E27FC236}">
                    <a16:creationId xmlns:a16="http://schemas.microsoft.com/office/drawing/2014/main" id="{6C9FD9B6-338A-5009-A9FA-F8928E59DCE5}"/>
                  </a:ext>
                </a:extLst>
              </p14:cNvPr>
              <p14:cNvContentPartPr/>
              <p14:nvPr/>
            </p14:nvContentPartPr>
            <p14:xfrm>
              <a:off x="3957375" y="490241"/>
              <a:ext cx="1427057" cy="774707"/>
            </p14:xfrm>
          </p:contentPart>
        </mc:Choice>
        <mc:Fallback>
          <p:pic>
            <p:nvPicPr>
              <p:cNvPr id="8" name="Ink 7">
                <a:extLst>
                  <a:ext uri="{FF2B5EF4-FFF2-40B4-BE49-F238E27FC236}">
                    <a16:creationId xmlns:a16="http://schemas.microsoft.com/office/drawing/2014/main" id="{6C9FD9B6-338A-5009-A9FA-F8928E59DCE5}"/>
                  </a:ext>
                </a:extLst>
              </p:cNvPr>
              <p:cNvPicPr/>
              <p:nvPr/>
            </p:nvPicPr>
            <p:blipFill>
              <a:blip r:embed="rId13"/>
              <a:stretch>
                <a:fillRect/>
              </a:stretch>
            </p:blipFill>
            <p:spPr>
              <a:xfrm>
                <a:off x="3939739" y="472250"/>
                <a:ext cx="1462688" cy="81033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9" name="Ink 8">
                <a:extLst>
                  <a:ext uri="{FF2B5EF4-FFF2-40B4-BE49-F238E27FC236}">
                    <a16:creationId xmlns:a16="http://schemas.microsoft.com/office/drawing/2014/main" id="{1C2FEF55-461A-6949-B3DD-D6FA10C3D51A}"/>
                  </a:ext>
                </a:extLst>
              </p14:cNvPr>
              <p14:cNvContentPartPr/>
              <p14:nvPr/>
            </p14:nvContentPartPr>
            <p14:xfrm>
              <a:off x="8794347" y="489964"/>
              <a:ext cx="1439923" cy="787894"/>
            </p14:xfrm>
          </p:contentPart>
        </mc:Choice>
        <mc:Fallback>
          <p:pic>
            <p:nvPicPr>
              <p:cNvPr id="9" name="Ink 8">
                <a:extLst>
                  <a:ext uri="{FF2B5EF4-FFF2-40B4-BE49-F238E27FC236}">
                    <a16:creationId xmlns:a16="http://schemas.microsoft.com/office/drawing/2014/main" id="{1C2FEF55-461A-6949-B3DD-D6FA10C3D51A}"/>
                  </a:ext>
                </a:extLst>
              </p:cNvPr>
              <p:cNvPicPr/>
              <p:nvPr/>
            </p:nvPicPr>
            <p:blipFill>
              <a:blip r:embed="rId15"/>
              <a:stretch>
                <a:fillRect/>
              </a:stretch>
            </p:blipFill>
            <p:spPr>
              <a:xfrm>
                <a:off x="8776712" y="472335"/>
                <a:ext cx="1475552" cy="823511"/>
              </a:xfrm>
              <a:prstGeom prst="rect">
                <a:avLst/>
              </a:prstGeom>
            </p:spPr>
          </p:pic>
        </mc:Fallback>
      </mc:AlternateContent>
    </p:spTree>
    <p:extLst>
      <p:ext uri="{BB962C8B-B14F-4D97-AF65-F5344CB8AC3E}">
        <p14:creationId xmlns:p14="http://schemas.microsoft.com/office/powerpoint/2010/main" val="2814254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questionnaire&#10;&#10;Description automatically generated">
            <a:extLst>
              <a:ext uri="{FF2B5EF4-FFF2-40B4-BE49-F238E27FC236}">
                <a16:creationId xmlns:a16="http://schemas.microsoft.com/office/drawing/2014/main" id="{2ECBCDD7-2C4C-EBD2-9366-DF227234EBDA}"/>
              </a:ext>
            </a:extLst>
          </p:cNvPr>
          <p:cNvPicPr>
            <a:picLocks noChangeAspect="1"/>
          </p:cNvPicPr>
          <p:nvPr/>
        </p:nvPicPr>
        <p:blipFill>
          <a:blip r:embed="rId2"/>
          <a:stretch>
            <a:fillRect/>
          </a:stretch>
        </p:blipFill>
        <p:spPr>
          <a:xfrm>
            <a:off x="6200096" y="0"/>
            <a:ext cx="4831893" cy="6868885"/>
          </a:xfrm>
          <a:prstGeom prst="rect">
            <a:avLst/>
          </a:prstGeom>
        </p:spPr>
      </p:pic>
      <p:pic>
        <p:nvPicPr>
          <p:cNvPr id="5" name="Picture 4" descr="A document with a stamp on it&#10;&#10;Description automatically generated">
            <a:extLst>
              <a:ext uri="{FF2B5EF4-FFF2-40B4-BE49-F238E27FC236}">
                <a16:creationId xmlns:a16="http://schemas.microsoft.com/office/drawing/2014/main" id="{E0E1E632-DEA5-6C1A-0E06-BFEA1D66A9AC}"/>
              </a:ext>
            </a:extLst>
          </p:cNvPr>
          <p:cNvPicPr>
            <a:picLocks noChangeAspect="1"/>
          </p:cNvPicPr>
          <p:nvPr/>
        </p:nvPicPr>
        <p:blipFill>
          <a:blip r:embed="rId3" cstate="print"/>
          <a:stretch>
            <a:fillRect/>
          </a:stretch>
        </p:blipFill>
        <p:spPr>
          <a:xfrm>
            <a:off x="1002137" y="-10885"/>
            <a:ext cx="4810184" cy="6868884"/>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1E65C7D3-5BD0-6BEB-29A6-EE50A299EF8C}"/>
                  </a:ext>
                </a:extLst>
              </p14:cNvPr>
              <p14:cNvContentPartPr/>
              <p14:nvPr/>
            </p14:nvContentPartPr>
            <p14:xfrm>
              <a:off x="1384587" y="3693488"/>
              <a:ext cx="885876" cy="399327"/>
            </p14:xfrm>
          </p:contentPart>
        </mc:Choice>
        <mc:Fallback>
          <p:pic>
            <p:nvPicPr>
              <p:cNvPr id="2" name="Ink 1">
                <a:extLst>
                  <a:ext uri="{FF2B5EF4-FFF2-40B4-BE49-F238E27FC236}">
                    <a16:creationId xmlns:a16="http://schemas.microsoft.com/office/drawing/2014/main" id="{1E65C7D3-5BD0-6BEB-29A6-EE50A299EF8C}"/>
                  </a:ext>
                </a:extLst>
              </p:cNvPr>
              <p:cNvPicPr/>
              <p:nvPr/>
            </p:nvPicPr>
            <p:blipFill>
              <a:blip r:embed="rId5"/>
              <a:stretch>
                <a:fillRect/>
              </a:stretch>
            </p:blipFill>
            <p:spPr>
              <a:xfrm>
                <a:off x="1366956" y="3675860"/>
                <a:ext cx="921498" cy="434943"/>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Ink 2">
                <a:extLst>
                  <a:ext uri="{FF2B5EF4-FFF2-40B4-BE49-F238E27FC236}">
                    <a16:creationId xmlns:a16="http://schemas.microsoft.com/office/drawing/2014/main" id="{03320300-04F5-B5EE-77A3-EF61DBB7D3E6}"/>
                  </a:ext>
                </a:extLst>
              </p14:cNvPr>
              <p14:cNvContentPartPr/>
              <p14:nvPr/>
            </p14:nvContentPartPr>
            <p14:xfrm>
              <a:off x="4237841" y="1616872"/>
              <a:ext cx="1335486" cy="742461"/>
            </p14:xfrm>
          </p:contentPart>
        </mc:Choice>
        <mc:Fallback>
          <p:pic>
            <p:nvPicPr>
              <p:cNvPr id="3" name="Ink 2">
                <a:extLst>
                  <a:ext uri="{FF2B5EF4-FFF2-40B4-BE49-F238E27FC236}">
                    <a16:creationId xmlns:a16="http://schemas.microsoft.com/office/drawing/2014/main" id="{03320300-04F5-B5EE-77A3-EF61DBB7D3E6}"/>
                  </a:ext>
                </a:extLst>
              </p:cNvPr>
              <p:cNvPicPr/>
              <p:nvPr/>
            </p:nvPicPr>
            <p:blipFill>
              <a:blip r:embed="rId7"/>
              <a:stretch>
                <a:fillRect/>
              </a:stretch>
            </p:blipFill>
            <p:spPr>
              <a:xfrm>
                <a:off x="4219847" y="1599237"/>
                <a:ext cx="1371113" cy="77809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Ink 5">
                <a:extLst>
                  <a:ext uri="{FF2B5EF4-FFF2-40B4-BE49-F238E27FC236}">
                    <a16:creationId xmlns:a16="http://schemas.microsoft.com/office/drawing/2014/main" id="{33536698-A48E-49BA-B56D-E8492977F834}"/>
                  </a:ext>
                </a:extLst>
              </p14:cNvPr>
              <p14:cNvContentPartPr/>
              <p14:nvPr/>
            </p14:nvContentPartPr>
            <p14:xfrm>
              <a:off x="6434642" y="3020391"/>
              <a:ext cx="2008684" cy="2144419"/>
            </p14:xfrm>
          </p:contentPart>
        </mc:Choice>
        <mc:Fallback>
          <p:pic>
            <p:nvPicPr>
              <p:cNvPr id="6" name="Ink 5">
                <a:extLst>
                  <a:ext uri="{FF2B5EF4-FFF2-40B4-BE49-F238E27FC236}">
                    <a16:creationId xmlns:a16="http://schemas.microsoft.com/office/drawing/2014/main" id="{33536698-A48E-49BA-B56D-E8492977F834}"/>
                  </a:ext>
                </a:extLst>
              </p:cNvPr>
              <p:cNvPicPr/>
              <p:nvPr/>
            </p:nvPicPr>
            <p:blipFill>
              <a:blip r:embed="rId9"/>
              <a:stretch>
                <a:fillRect/>
              </a:stretch>
            </p:blipFill>
            <p:spPr>
              <a:xfrm>
                <a:off x="6417006" y="3002755"/>
                <a:ext cx="2044316" cy="2180051"/>
              </a:xfrm>
              <a:prstGeom prst="rect">
                <a:avLst/>
              </a:prstGeom>
            </p:spPr>
          </p:pic>
        </mc:Fallback>
      </mc:AlternateContent>
    </p:spTree>
    <p:extLst>
      <p:ext uri="{BB962C8B-B14F-4D97-AF65-F5344CB8AC3E}">
        <p14:creationId xmlns:p14="http://schemas.microsoft.com/office/powerpoint/2010/main" val="1057035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2D1E64-AC97-B306-48D7-A37FAF589339}"/>
              </a:ext>
            </a:extLst>
          </p:cNvPr>
          <p:cNvSpPr>
            <a:spLocks noGrp="1"/>
          </p:cNvSpPr>
          <p:nvPr>
            <p:ph idx="1"/>
          </p:nvPr>
        </p:nvSpPr>
        <p:spPr>
          <a:xfrm>
            <a:off x="838200" y="737054"/>
            <a:ext cx="10515600" cy="3197453"/>
          </a:xfrm>
        </p:spPr>
        <p:txBody>
          <a:bodyPr vert="horz" lIns="91440" tIns="45720" rIns="91440" bIns="45720" rtlCol="0" anchor="t">
            <a:normAutofit/>
          </a:bodyPr>
          <a:lstStyle/>
          <a:p>
            <a:pPr algn="just">
              <a:buClr>
                <a:schemeClr val="tx1"/>
              </a:buClr>
              <a:buNone/>
            </a:pPr>
            <a:r>
              <a:rPr lang="el-GR" sz="3200" dirty="0">
                <a:latin typeface="Verdana"/>
                <a:ea typeface="Verdana"/>
              </a:rPr>
              <a:t> </a:t>
            </a:r>
            <a:r>
              <a:rPr lang="en-US" sz="3200" dirty="0" err="1">
                <a:latin typeface="Verdana"/>
                <a:ea typeface="Verdana"/>
              </a:rPr>
              <a:t>Στάδιο</a:t>
            </a:r>
            <a:r>
              <a:rPr lang="en-US" sz="3200" dirty="0">
                <a:latin typeface="Verdana"/>
                <a:ea typeface="Verdana"/>
              </a:rPr>
              <a:t> 2</a:t>
            </a:r>
          </a:p>
          <a:p>
            <a:pPr algn="just">
              <a:buNone/>
            </a:pPr>
            <a:r>
              <a:rPr lang="el-GR" sz="3200" dirty="0">
                <a:latin typeface="Verdana"/>
                <a:ea typeface="Verdana"/>
              </a:rPr>
              <a:t>   Ε</a:t>
            </a:r>
            <a:r>
              <a:rPr lang="en-US" sz="3200" dirty="0" err="1">
                <a:latin typeface="Verdana"/>
                <a:ea typeface="Verdana"/>
              </a:rPr>
              <a:t>κτελεί</a:t>
            </a:r>
            <a:r>
              <a:rPr lang="en-US" sz="3200" dirty="0">
                <a:latin typeface="Verdana"/>
                <a:ea typeface="Verdana"/>
              </a:rPr>
              <a:t> </a:t>
            </a:r>
            <a:r>
              <a:rPr lang="en-US" sz="3200" dirty="0" err="1">
                <a:latin typeface="Verdana"/>
                <a:ea typeface="Verdana"/>
              </a:rPr>
              <a:t>οπτική</a:t>
            </a:r>
            <a:r>
              <a:rPr lang="en-US" sz="3200" dirty="0">
                <a:latin typeface="Verdana"/>
                <a:ea typeface="Verdana"/>
              </a:rPr>
              <a:t> </a:t>
            </a:r>
            <a:r>
              <a:rPr lang="en-US" sz="3200" dirty="0" err="1">
                <a:latin typeface="Verdana"/>
                <a:ea typeface="Verdana"/>
              </a:rPr>
              <a:t>αξιολόγηση</a:t>
            </a:r>
            <a:r>
              <a:rPr lang="en-US" sz="3200" dirty="0">
                <a:latin typeface="Verdana"/>
                <a:ea typeface="Verdana"/>
              </a:rPr>
              <a:t> </a:t>
            </a:r>
            <a:r>
              <a:rPr lang="en-US" sz="3200" dirty="0" err="1">
                <a:latin typeface="Verdana"/>
                <a:ea typeface="Verdana"/>
              </a:rPr>
              <a:t>της</a:t>
            </a:r>
            <a:r>
              <a:rPr lang="en-US" sz="3200" dirty="0">
                <a:latin typeface="Verdana"/>
                <a:ea typeface="Verdana"/>
              </a:rPr>
              <a:t> </a:t>
            </a:r>
            <a:r>
              <a:rPr lang="en-US" sz="3200" dirty="0" err="1">
                <a:latin typeface="Verdana"/>
                <a:ea typeface="Verdana"/>
              </a:rPr>
              <a:t>τεχνικής</a:t>
            </a:r>
            <a:r>
              <a:rPr lang="en-US" sz="3200" dirty="0">
                <a:latin typeface="Verdana"/>
                <a:ea typeface="Verdana"/>
              </a:rPr>
              <a:t> </a:t>
            </a:r>
            <a:r>
              <a:rPr lang="en-US" sz="3200" dirty="0" err="1">
                <a:latin typeface="Verdana"/>
                <a:ea typeface="Verdana"/>
              </a:rPr>
              <a:t>κατάστασης</a:t>
            </a:r>
            <a:r>
              <a:rPr lang="en-US" sz="3200" dirty="0">
                <a:latin typeface="Verdana"/>
                <a:ea typeface="Verdana"/>
              </a:rPr>
              <a:t> </a:t>
            </a:r>
            <a:r>
              <a:rPr lang="en-US" sz="3200" dirty="0" err="1">
                <a:latin typeface="Verdana"/>
                <a:ea typeface="Verdana"/>
              </a:rPr>
              <a:t>του</a:t>
            </a:r>
            <a:r>
              <a:rPr lang="en-US" sz="3200" dirty="0">
                <a:latin typeface="Verdana"/>
                <a:ea typeface="Verdana"/>
              </a:rPr>
              <a:t> </a:t>
            </a:r>
            <a:r>
              <a:rPr lang="en-US" sz="3200" dirty="0" err="1">
                <a:latin typeface="Verdana"/>
                <a:ea typeface="Verdana"/>
              </a:rPr>
              <a:t>οχήματος</a:t>
            </a:r>
            <a:r>
              <a:rPr lang="en-US" sz="3200" dirty="0">
                <a:latin typeface="Verdana"/>
                <a:ea typeface="Verdana"/>
              </a:rPr>
              <a:t> (</a:t>
            </a:r>
            <a:r>
              <a:rPr lang="en-US" sz="3200" dirty="0" err="1">
                <a:latin typeface="Verdana"/>
                <a:ea typeface="Verdana"/>
              </a:rPr>
              <a:t>δηλαδή</a:t>
            </a:r>
            <a:r>
              <a:rPr lang="en-US" sz="3200" dirty="0">
                <a:latin typeface="Verdana"/>
                <a:ea typeface="Verdana"/>
              </a:rPr>
              <a:t> </a:t>
            </a:r>
            <a:r>
              <a:rPr lang="en-US" sz="3200" dirty="0" err="1">
                <a:latin typeface="Verdana"/>
                <a:ea typeface="Verdana"/>
              </a:rPr>
              <a:t>ένα</a:t>
            </a:r>
            <a:r>
              <a:rPr lang="en-US" sz="3200" dirty="0">
                <a:latin typeface="Verdana"/>
                <a:ea typeface="Verdana"/>
              </a:rPr>
              <a:t> </a:t>
            </a:r>
            <a:r>
              <a:rPr lang="en-US" sz="3200" dirty="0" err="1">
                <a:latin typeface="Verdana"/>
                <a:ea typeface="Verdana"/>
              </a:rPr>
              <a:t>μέρος</a:t>
            </a:r>
            <a:r>
              <a:rPr lang="en-US" sz="3200" dirty="0">
                <a:latin typeface="Verdana"/>
                <a:ea typeface="Verdana"/>
              </a:rPr>
              <a:t> </a:t>
            </a:r>
            <a:r>
              <a:rPr lang="en-US" sz="3200" dirty="0" err="1">
                <a:latin typeface="Verdana"/>
                <a:ea typeface="Verdana"/>
              </a:rPr>
              <a:t>των</a:t>
            </a:r>
            <a:r>
              <a:rPr lang="en-US" sz="3200" dirty="0">
                <a:latin typeface="Verdana"/>
                <a:ea typeface="Verdana"/>
              </a:rPr>
              <a:t> </a:t>
            </a:r>
            <a:r>
              <a:rPr lang="en-US" sz="3200" dirty="0" err="1">
                <a:latin typeface="Verdana"/>
                <a:ea typeface="Verdana"/>
              </a:rPr>
              <a:t>οπτικών</a:t>
            </a:r>
            <a:r>
              <a:rPr lang="en-US" sz="3200" dirty="0">
                <a:latin typeface="Verdana"/>
                <a:ea typeface="Verdana"/>
              </a:rPr>
              <a:t> </a:t>
            </a:r>
            <a:r>
              <a:rPr lang="en-US" sz="3200" dirty="0" err="1">
                <a:latin typeface="Verdana"/>
                <a:ea typeface="Verdana"/>
              </a:rPr>
              <a:t>ελέγχων</a:t>
            </a:r>
            <a:r>
              <a:rPr lang="en-US" sz="3200" dirty="0">
                <a:latin typeface="Verdana"/>
                <a:ea typeface="Verdana"/>
              </a:rPr>
              <a:t> </a:t>
            </a:r>
            <a:r>
              <a:rPr lang="en-US" sz="3200" dirty="0" err="1">
                <a:latin typeface="Verdana"/>
                <a:ea typeface="Verdana"/>
              </a:rPr>
              <a:t>που</a:t>
            </a:r>
            <a:r>
              <a:rPr lang="en-US" sz="3200" dirty="0">
                <a:latin typeface="Verdana"/>
                <a:ea typeface="Verdana"/>
              </a:rPr>
              <a:t> </a:t>
            </a:r>
            <a:r>
              <a:rPr lang="en-US" sz="3200" dirty="0" err="1">
                <a:latin typeface="Verdana"/>
                <a:ea typeface="Verdana"/>
              </a:rPr>
              <a:t>γίνονται</a:t>
            </a:r>
            <a:r>
              <a:rPr lang="en-US" sz="3200" dirty="0">
                <a:latin typeface="Verdana"/>
                <a:ea typeface="Verdana"/>
              </a:rPr>
              <a:t> </a:t>
            </a:r>
            <a:r>
              <a:rPr lang="en-US" sz="3200" dirty="0" err="1">
                <a:latin typeface="Verdana"/>
                <a:ea typeface="Verdana"/>
              </a:rPr>
              <a:t>στο</a:t>
            </a:r>
            <a:r>
              <a:rPr lang="en-US" sz="3200" dirty="0">
                <a:latin typeface="Verdana"/>
                <a:ea typeface="Verdana"/>
              </a:rPr>
              <a:t> ΚΤΕΟ) και </a:t>
            </a:r>
            <a:r>
              <a:rPr lang="en-US" sz="3200" dirty="0" err="1">
                <a:latin typeface="Verdana"/>
                <a:ea typeface="Verdana"/>
              </a:rPr>
              <a:t>επιβαλλονται</a:t>
            </a:r>
            <a:r>
              <a:rPr lang="en-US" sz="3200" dirty="0">
                <a:latin typeface="Verdana"/>
                <a:ea typeface="Verdana"/>
              </a:rPr>
              <a:t> τα </a:t>
            </a:r>
            <a:r>
              <a:rPr lang="en-US" sz="3200" dirty="0" err="1">
                <a:latin typeface="Verdana"/>
                <a:ea typeface="Verdana"/>
              </a:rPr>
              <a:t>αντίστοιχα</a:t>
            </a:r>
            <a:r>
              <a:rPr lang="en-US" sz="3200" dirty="0">
                <a:latin typeface="Verdana"/>
                <a:ea typeface="Verdana"/>
              </a:rPr>
              <a:t> </a:t>
            </a:r>
            <a:r>
              <a:rPr lang="en-US" sz="3200" dirty="0" err="1">
                <a:latin typeface="Verdana"/>
                <a:ea typeface="Verdana"/>
              </a:rPr>
              <a:t>πρόστιμα</a:t>
            </a:r>
            <a:r>
              <a:rPr lang="en-US" sz="3200" dirty="0">
                <a:latin typeface="Verdana"/>
                <a:ea typeface="Verdana"/>
              </a:rPr>
              <a:t> </a:t>
            </a:r>
            <a:r>
              <a:rPr lang="en-US" sz="3200" dirty="0" err="1">
                <a:latin typeface="Verdana"/>
                <a:ea typeface="Verdana"/>
              </a:rPr>
              <a:t>σε</a:t>
            </a:r>
            <a:r>
              <a:rPr lang="en-US" sz="3200" dirty="0">
                <a:latin typeface="Verdana"/>
                <a:ea typeface="Verdana"/>
              </a:rPr>
              <a:t> </a:t>
            </a:r>
            <a:r>
              <a:rPr lang="en-US" sz="3200" dirty="0" err="1">
                <a:latin typeface="Verdana"/>
                <a:ea typeface="Verdana"/>
              </a:rPr>
              <a:t>περίπτωση</a:t>
            </a:r>
            <a:r>
              <a:rPr lang="en-US" sz="3200" dirty="0">
                <a:latin typeface="Verdana"/>
                <a:ea typeface="Verdana"/>
              </a:rPr>
              <a:t> </a:t>
            </a:r>
            <a:r>
              <a:rPr lang="en-US" sz="3200" dirty="0" err="1">
                <a:latin typeface="Verdana"/>
                <a:ea typeface="Verdana"/>
              </a:rPr>
              <a:t>διαπίστωσεις</a:t>
            </a:r>
            <a:r>
              <a:rPr lang="en-US" sz="3200" dirty="0">
                <a:latin typeface="Verdana"/>
                <a:ea typeface="Verdana"/>
              </a:rPr>
              <a:t> </a:t>
            </a:r>
            <a:r>
              <a:rPr lang="en-US" sz="3200" dirty="0" err="1">
                <a:latin typeface="Verdana"/>
                <a:ea typeface="Verdana"/>
              </a:rPr>
              <a:t>παραβάσεων</a:t>
            </a:r>
            <a:r>
              <a:rPr lang="en-US" sz="3200" dirty="0">
                <a:latin typeface="Verdana"/>
                <a:ea typeface="Verdana"/>
              </a:rPr>
              <a:t> </a:t>
            </a:r>
          </a:p>
          <a:p>
            <a:pPr marL="0" indent="0" algn="just">
              <a:buClr>
                <a:srgbClr val="FFFFFF"/>
              </a:buClr>
              <a:buNone/>
            </a:pPr>
            <a:endParaRPr lang="en-US" sz="3200" dirty="0">
              <a:latin typeface="Verdana"/>
              <a:ea typeface="Verdana"/>
            </a:endParaRPr>
          </a:p>
          <a:p>
            <a:pPr algn="just"/>
            <a:endParaRPr lang="en-US" sz="3200" dirty="0">
              <a:latin typeface="Verdana"/>
              <a:ea typeface="Verdana"/>
            </a:endParaRPr>
          </a:p>
          <a:p>
            <a:endParaRPr lang="en-US" dirty="0">
              <a:latin typeface="Aptos" panose="020B0004020202020204"/>
              <a:ea typeface="Verdana"/>
            </a:endParaRPr>
          </a:p>
        </p:txBody>
      </p:sp>
      <p:pic>
        <p:nvPicPr>
          <p:cNvPr id="4" name="Picture 3" descr="12 Tips to Help You Pass Roadcheck - The Trucking Network Inc.">
            <a:extLst>
              <a:ext uri="{FF2B5EF4-FFF2-40B4-BE49-F238E27FC236}">
                <a16:creationId xmlns:a16="http://schemas.microsoft.com/office/drawing/2014/main" id="{DB663266-764F-4BE4-36BF-F2097203E65E}"/>
              </a:ext>
            </a:extLst>
          </p:cNvPr>
          <p:cNvPicPr>
            <a:picLocks noChangeAspect="1"/>
          </p:cNvPicPr>
          <p:nvPr/>
        </p:nvPicPr>
        <p:blipFill>
          <a:blip r:embed="rId2"/>
          <a:stretch>
            <a:fillRect/>
          </a:stretch>
        </p:blipFill>
        <p:spPr>
          <a:xfrm>
            <a:off x="3642257" y="4025708"/>
            <a:ext cx="3839609" cy="2571641"/>
          </a:xfrm>
          <a:prstGeom prst="rect">
            <a:avLst/>
          </a:prstGeom>
        </p:spPr>
      </p:pic>
    </p:spTree>
    <p:extLst>
      <p:ext uri="{BB962C8B-B14F-4D97-AF65-F5344CB8AC3E}">
        <p14:creationId xmlns:p14="http://schemas.microsoft.com/office/powerpoint/2010/main" val="154774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68F1C-E0C5-4CAC-5CAE-EEAB331D8B0C}"/>
              </a:ext>
            </a:extLst>
          </p:cNvPr>
          <p:cNvSpPr>
            <a:spLocks noGrp="1"/>
          </p:cNvSpPr>
          <p:nvPr>
            <p:ph type="title"/>
          </p:nvPr>
        </p:nvSpPr>
        <p:spPr/>
        <p:txBody>
          <a:bodyPr/>
          <a:lstStyle/>
          <a:p>
            <a:r>
              <a:rPr lang="en-US" dirty="0">
                <a:cs typeface="Calibri Light"/>
              </a:rPr>
              <a:t>0. </a:t>
            </a:r>
            <a:r>
              <a:rPr lang="en-US" dirty="0" err="1">
                <a:cs typeface="Calibri Light"/>
              </a:rPr>
              <a:t>Ταυτοπο</a:t>
            </a:r>
            <a:r>
              <a:rPr lang="el-GR" dirty="0">
                <a:cs typeface="Calibri Light"/>
              </a:rPr>
              <a:t>ί</a:t>
            </a:r>
            <a:r>
              <a:rPr lang="en-US" dirty="0" err="1">
                <a:cs typeface="Calibri Light"/>
              </a:rPr>
              <a:t>ηση</a:t>
            </a:r>
            <a:r>
              <a:rPr lang="en-US" dirty="0">
                <a:cs typeface="Calibri Light"/>
              </a:rPr>
              <a:t> </a:t>
            </a:r>
            <a:r>
              <a:rPr lang="en-US" dirty="0" err="1">
                <a:cs typeface="Calibri Light"/>
              </a:rPr>
              <a:t>του</a:t>
            </a:r>
            <a:r>
              <a:rPr lang="en-US" dirty="0">
                <a:cs typeface="Calibri Light"/>
              </a:rPr>
              <a:t> </a:t>
            </a:r>
            <a:r>
              <a:rPr lang="en-US" dirty="0" err="1">
                <a:cs typeface="Calibri Light"/>
              </a:rPr>
              <a:t>οχ</a:t>
            </a:r>
            <a:r>
              <a:rPr lang="el-GR" dirty="0">
                <a:cs typeface="Calibri Light"/>
              </a:rPr>
              <a:t>ή</a:t>
            </a:r>
            <a:r>
              <a:rPr lang="en-US" dirty="0" err="1">
                <a:cs typeface="Calibri Light"/>
              </a:rPr>
              <a:t>ματο</a:t>
            </a:r>
            <a:r>
              <a:rPr lang="el-GR" dirty="0">
                <a:cs typeface="Calibri Light"/>
              </a:rPr>
              <a:t>ς</a:t>
            </a:r>
            <a:endParaRPr lang="en-US" dirty="0" err="1"/>
          </a:p>
        </p:txBody>
      </p:sp>
      <p:sp>
        <p:nvSpPr>
          <p:cNvPr id="3" name="Content Placeholder 2">
            <a:extLst>
              <a:ext uri="{FF2B5EF4-FFF2-40B4-BE49-F238E27FC236}">
                <a16:creationId xmlns:a16="http://schemas.microsoft.com/office/drawing/2014/main" id="{625D612D-BB65-563A-0A30-4BD4DA15C03E}"/>
              </a:ext>
            </a:extLst>
          </p:cNvPr>
          <p:cNvSpPr>
            <a:spLocks noGrp="1"/>
          </p:cNvSpPr>
          <p:nvPr>
            <p:ph idx="1"/>
          </p:nvPr>
        </p:nvSpPr>
        <p:spPr/>
        <p:txBody>
          <a:bodyPr/>
          <a:lstStyle/>
          <a:p>
            <a:pPr>
              <a:buClr>
                <a:schemeClr val="tx1"/>
              </a:buClr>
            </a:pPr>
            <a:r>
              <a:rPr lang="en-US" dirty="0" err="1">
                <a:cs typeface="Calibri"/>
              </a:rPr>
              <a:t>Πινακίδες</a:t>
            </a:r>
            <a:r>
              <a:rPr lang="en-US" dirty="0">
                <a:cs typeface="Calibri"/>
              </a:rPr>
              <a:t> </a:t>
            </a:r>
            <a:r>
              <a:rPr lang="en-US" dirty="0" err="1">
                <a:cs typeface="Calibri"/>
              </a:rPr>
              <a:t>κυκλοφορ</a:t>
            </a:r>
            <a:r>
              <a:rPr lang="el-GR" dirty="0">
                <a:cs typeface="Calibri"/>
              </a:rPr>
              <a:t>ί</a:t>
            </a:r>
            <a:r>
              <a:rPr lang="en-US" dirty="0" err="1">
                <a:cs typeface="Calibri"/>
              </a:rPr>
              <a:t>ας</a:t>
            </a:r>
            <a:r>
              <a:rPr lang="en-US" dirty="0">
                <a:cs typeface="Calibri"/>
              </a:rPr>
              <a:t> </a:t>
            </a:r>
          </a:p>
          <a:p>
            <a:pPr>
              <a:buClr>
                <a:schemeClr val="tx1"/>
              </a:buClr>
            </a:pPr>
            <a:r>
              <a:rPr lang="en-US" dirty="0" err="1">
                <a:cs typeface="Calibri"/>
              </a:rPr>
              <a:t>Αριθμός</a:t>
            </a:r>
            <a:r>
              <a:rPr lang="en-US" dirty="0">
                <a:cs typeface="Calibri"/>
              </a:rPr>
              <a:t> πλα</a:t>
            </a:r>
            <a:r>
              <a:rPr lang="en-US" dirty="0" err="1">
                <a:cs typeface="Calibri"/>
              </a:rPr>
              <a:t>ισίου</a:t>
            </a:r>
          </a:p>
        </p:txBody>
      </p:sp>
      <p:pic>
        <p:nvPicPr>
          <p:cNvPr id="4" name="Picture 3" descr="A yellow rectangular sign with black letters and numbers&#10;&#10;Description automatically generated">
            <a:extLst>
              <a:ext uri="{FF2B5EF4-FFF2-40B4-BE49-F238E27FC236}">
                <a16:creationId xmlns:a16="http://schemas.microsoft.com/office/drawing/2014/main" id="{6C3BDFD9-5A39-3A42-56DE-765ECE5BA091}"/>
              </a:ext>
            </a:extLst>
          </p:cNvPr>
          <p:cNvPicPr>
            <a:picLocks noChangeAspect="1"/>
          </p:cNvPicPr>
          <p:nvPr/>
        </p:nvPicPr>
        <p:blipFill>
          <a:blip r:embed="rId2"/>
          <a:stretch>
            <a:fillRect/>
          </a:stretch>
        </p:blipFill>
        <p:spPr>
          <a:xfrm>
            <a:off x="517651" y="2814685"/>
            <a:ext cx="3552825" cy="3552825"/>
          </a:xfrm>
          <a:prstGeom prst="rect">
            <a:avLst/>
          </a:prstGeom>
        </p:spPr>
      </p:pic>
      <p:pic>
        <p:nvPicPr>
          <p:cNvPr id="5" name="Picture 4" descr="A metal bar with numbers and text on it&#10;&#10;Description automatically generated">
            <a:extLst>
              <a:ext uri="{FF2B5EF4-FFF2-40B4-BE49-F238E27FC236}">
                <a16:creationId xmlns:a16="http://schemas.microsoft.com/office/drawing/2014/main" id="{346AC70E-9661-183B-9AED-6E303F9945A6}"/>
              </a:ext>
            </a:extLst>
          </p:cNvPr>
          <p:cNvPicPr>
            <a:picLocks noChangeAspect="1"/>
          </p:cNvPicPr>
          <p:nvPr/>
        </p:nvPicPr>
        <p:blipFill>
          <a:blip r:embed="rId3"/>
          <a:stretch>
            <a:fillRect/>
          </a:stretch>
        </p:blipFill>
        <p:spPr>
          <a:xfrm>
            <a:off x="7197504" y="3085931"/>
            <a:ext cx="4885853" cy="3146057"/>
          </a:xfrm>
          <a:prstGeom prst="rect">
            <a:avLst/>
          </a:prstGeom>
        </p:spPr>
      </p:pic>
      <p:pic>
        <p:nvPicPr>
          <p:cNvPr id="6" name="Picture 5" descr="Truck HQ Mockup Right Side View - Free Download Images High Quality PNG,  JPG - 10777">
            <a:extLst>
              <a:ext uri="{FF2B5EF4-FFF2-40B4-BE49-F238E27FC236}">
                <a16:creationId xmlns:a16="http://schemas.microsoft.com/office/drawing/2014/main" id="{D4B078FF-0C46-27E1-C846-C877CEF0B19B}"/>
              </a:ext>
            </a:extLst>
          </p:cNvPr>
          <p:cNvPicPr>
            <a:picLocks noChangeAspect="1"/>
          </p:cNvPicPr>
          <p:nvPr/>
        </p:nvPicPr>
        <p:blipFill>
          <a:blip r:embed="rId4"/>
          <a:stretch>
            <a:fillRect/>
          </a:stretch>
        </p:blipFill>
        <p:spPr>
          <a:xfrm>
            <a:off x="4401817" y="3087207"/>
            <a:ext cx="2743200" cy="3087712"/>
          </a:xfrm>
          <a:prstGeom prst="rect">
            <a:avLst/>
          </a:prstGeom>
        </p:spPr>
      </p:pic>
    </p:spTree>
    <p:extLst>
      <p:ext uri="{BB962C8B-B14F-4D97-AF65-F5344CB8AC3E}">
        <p14:creationId xmlns:p14="http://schemas.microsoft.com/office/powerpoint/2010/main" val="2063368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6C784-5DDD-C049-A8C9-20507C462FE9}"/>
              </a:ext>
            </a:extLst>
          </p:cNvPr>
          <p:cNvSpPr>
            <a:spLocks noGrp="1"/>
          </p:cNvSpPr>
          <p:nvPr>
            <p:ph type="title"/>
          </p:nvPr>
        </p:nvSpPr>
        <p:spPr/>
        <p:txBody>
          <a:bodyPr/>
          <a:lstStyle/>
          <a:p>
            <a:pPr marL="742950" indent="-742950">
              <a:buAutoNum type="arabicPeriod"/>
            </a:pPr>
            <a:r>
              <a:rPr lang="en-US" dirty="0" err="1">
                <a:cs typeface="Calibri Light"/>
              </a:rPr>
              <a:t>Εξοπλισμ</a:t>
            </a:r>
            <a:r>
              <a:rPr lang="el-GR" dirty="0">
                <a:cs typeface="Calibri Light"/>
              </a:rPr>
              <a:t>ός</a:t>
            </a:r>
            <a:r>
              <a:rPr lang="en-US" dirty="0">
                <a:cs typeface="Calibri Light"/>
              </a:rPr>
              <a:t> π</a:t>
            </a:r>
            <a:r>
              <a:rPr lang="el-GR" dirty="0">
                <a:cs typeface="Calibri Light"/>
              </a:rPr>
              <a:t>έ</a:t>
            </a:r>
            <a:r>
              <a:rPr lang="en-US" dirty="0" err="1">
                <a:cs typeface="Calibri Light"/>
              </a:rPr>
              <a:t>δηση</a:t>
            </a:r>
            <a:r>
              <a:rPr lang="el-GR" dirty="0">
                <a:cs typeface="Calibri Light"/>
              </a:rPr>
              <a:t>ς</a:t>
            </a:r>
            <a:r>
              <a:rPr lang="en-US" dirty="0">
                <a:cs typeface="Calibri Light"/>
              </a:rPr>
              <a:t> </a:t>
            </a:r>
          </a:p>
        </p:txBody>
      </p:sp>
      <p:sp>
        <p:nvSpPr>
          <p:cNvPr id="3" name="Content Placeholder 2">
            <a:extLst>
              <a:ext uri="{FF2B5EF4-FFF2-40B4-BE49-F238E27FC236}">
                <a16:creationId xmlns:a16="http://schemas.microsoft.com/office/drawing/2014/main" id="{CA8CF638-CD22-3886-7ADF-E4358F165CB7}"/>
              </a:ext>
            </a:extLst>
          </p:cNvPr>
          <p:cNvSpPr>
            <a:spLocks noGrp="1"/>
          </p:cNvSpPr>
          <p:nvPr>
            <p:ph idx="1"/>
          </p:nvPr>
        </p:nvSpPr>
        <p:spPr>
          <a:xfrm>
            <a:off x="190123" y="1892174"/>
            <a:ext cx="4400475" cy="1743655"/>
          </a:xfrm>
        </p:spPr>
        <p:txBody>
          <a:bodyPr>
            <a:normAutofit fontScale="92500" lnSpcReduction="20000"/>
          </a:bodyPr>
          <a:lstStyle/>
          <a:p>
            <a:pPr marL="361950" indent="-361950" algn="ctr">
              <a:buClr>
                <a:schemeClr val="tx1"/>
              </a:buClr>
            </a:pPr>
            <a:r>
              <a:rPr lang="el-GR" dirty="0">
                <a:cs typeface="Calibri"/>
              </a:rPr>
              <a:t>Έ</a:t>
            </a:r>
            <a:r>
              <a:rPr lang="en-US" dirty="0" err="1">
                <a:cs typeface="Calibri"/>
              </a:rPr>
              <a:t>λεγχος</a:t>
            </a:r>
            <a:r>
              <a:rPr lang="en-US" dirty="0">
                <a:cs typeface="Calibri"/>
              </a:rPr>
              <a:t> </a:t>
            </a:r>
            <a:r>
              <a:rPr lang="en-US" dirty="0" err="1">
                <a:cs typeface="Calibri"/>
              </a:rPr>
              <a:t>πεντ</a:t>
            </a:r>
            <a:r>
              <a:rPr lang="el-GR" dirty="0">
                <a:cs typeface="Calibri"/>
              </a:rPr>
              <a:t>ά</a:t>
            </a:r>
            <a:r>
              <a:rPr lang="en-US" dirty="0">
                <a:cs typeface="Calibri"/>
              </a:rPr>
              <a:t>λ </a:t>
            </a:r>
            <a:r>
              <a:rPr lang="en-US" dirty="0" err="1">
                <a:cs typeface="Calibri"/>
              </a:rPr>
              <a:t>φρένου</a:t>
            </a:r>
            <a:endParaRPr lang="en-US" dirty="0">
              <a:cs typeface="Calibri"/>
            </a:endParaRPr>
          </a:p>
          <a:p>
            <a:pPr>
              <a:buClr>
                <a:schemeClr val="tx1"/>
              </a:buClr>
            </a:pPr>
            <a:r>
              <a:rPr lang="el-GR" dirty="0" err="1">
                <a:cs typeface="Calibri"/>
              </a:rPr>
              <a:t>Έ</a:t>
            </a:r>
            <a:r>
              <a:rPr lang="en-US" dirty="0" err="1">
                <a:cs typeface="Calibri"/>
              </a:rPr>
              <a:t>λεγχος</a:t>
            </a:r>
            <a:r>
              <a:rPr lang="en-US" dirty="0">
                <a:cs typeface="Calibri"/>
              </a:rPr>
              <a:t> </a:t>
            </a:r>
            <a:r>
              <a:rPr lang="en-US" dirty="0" err="1">
                <a:cs typeface="Calibri"/>
              </a:rPr>
              <a:t>ενδείξεων</a:t>
            </a:r>
            <a:r>
              <a:rPr lang="en-US" dirty="0">
                <a:cs typeface="Calibri"/>
              </a:rPr>
              <a:t> </a:t>
            </a:r>
            <a:r>
              <a:rPr lang="en-US" dirty="0" err="1">
                <a:cs typeface="Calibri"/>
              </a:rPr>
              <a:t>μανομέτρων</a:t>
            </a:r>
            <a:endParaRPr lang="en-US" dirty="0">
              <a:cs typeface="Calibri"/>
            </a:endParaRPr>
          </a:p>
          <a:p>
            <a:pPr>
              <a:buClr>
                <a:schemeClr val="tx1"/>
              </a:buClr>
            </a:pPr>
            <a:r>
              <a:rPr lang="en-US" dirty="0" err="1">
                <a:cs typeface="Calibri"/>
              </a:rPr>
              <a:t>Έλεγχος</a:t>
            </a:r>
            <a:r>
              <a:rPr lang="en-US" dirty="0">
                <a:cs typeface="Calibri"/>
              </a:rPr>
              <a:t> </a:t>
            </a:r>
            <a:r>
              <a:rPr lang="en-US" dirty="0" err="1">
                <a:cs typeface="Calibri"/>
              </a:rPr>
              <a:t>ένδειξης</a:t>
            </a:r>
            <a:r>
              <a:rPr lang="en-US" dirty="0">
                <a:cs typeface="Calibri"/>
              </a:rPr>
              <a:t> ABS</a:t>
            </a:r>
          </a:p>
          <a:p>
            <a:pPr>
              <a:buClr>
                <a:schemeClr val="tx1"/>
              </a:buClr>
            </a:pPr>
            <a:endParaRPr lang="en-US" dirty="0">
              <a:cs typeface="Calibri"/>
            </a:endParaRPr>
          </a:p>
        </p:txBody>
      </p:sp>
      <p:pic>
        <p:nvPicPr>
          <p:cNvPr id="4" name="Picture 3" descr="A close up of a machine&#10;&#10;Description automatically generated">
            <a:extLst>
              <a:ext uri="{FF2B5EF4-FFF2-40B4-BE49-F238E27FC236}">
                <a16:creationId xmlns:a16="http://schemas.microsoft.com/office/drawing/2014/main" id="{8AC63471-45CE-60FD-2C7A-9B3506E7E89C}"/>
              </a:ext>
            </a:extLst>
          </p:cNvPr>
          <p:cNvPicPr>
            <a:picLocks noChangeAspect="1"/>
          </p:cNvPicPr>
          <p:nvPr/>
        </p:nvPicPr>
        <p:blipFill>
          <a:blip r:embed="rId2" cstate="print"/>
          <a:stretch>
            <a:fillRect/>
          </a:stretch>
        </p:blipFill>
        <p:spPr>
          <a:xfrm>
            <a:off x="1166132" y="3634468"/>
            <a:ext cx="2933700" cy="2886075"/>
          </a:xfrm>
          <a:prstGeom prst="rect">
            <a:avLst/>
          </a:prstGeom>
        </p:spPr>
      </p:pic>
      <p:pic>
        <p:nvPicPr>
          <p:cNvPr id="5" name="Picture 4" descr="A close up of a gauge&#10;&#10;Description automatically generated">
            <a:extLst>
              <a:ext uri="{FF2B5EF4-FFF2-40B4-BE49-F238E27FC236}">
                <a16:creationId xmlns:a16="http://schemas.microsoft.com/office/drawing/2014/main" id="{A3456D1A-BB2C-DA22-8EEC-352C003BED72}"/>
              </a:ext>
            </a:extLst>
          </p:cNvPr>
          <p:cNvPicPr>
            <a:picLocks noChangeAspect="1"/>
          </p:cNvPicPr>
          <p:nvPr/>
        </p:nvPicPr>
        <p:blipFill>
          <a:blip r:embed="rId3"/>
          <a:stretch>
            <a:fillRect/>
          </a:stretch>
        </p:blipFill>
        <p:spPr>
          <a:xfrm>
            <a:off x="5158468" y="1707697"/>
            <a:ext cx="6226628" cy="4659085"/>
          </a:xfrm>
          <a:prstGeom prst="rect">
            <a:avLst/>
          </a:prstGeom>
        </p:spPr>
      </p:pic>
    </p:spTree>
    <p:extLst>
      <p:ext uri="{BB962C8B-B14F-4D97-AF65-F5344CB8AC3E}">
        <p14:creationId xmlns:p14="http://schemas.microsoft.com/office/powerpoint/2010/main" val="4079771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977217" y="3244334"/>
            <a:ext cx="237566" cy="369332"/>
          </a:xfrm>
          <a:prstGeom prst="rect">
            <a:avLst/>
          </a:prstGeom>
        </p:spPr>
        <p:txBody>
          <a:bodyPr wrap="none">
            <a:spAutoFit/>
          </a:bodyPr>
          <a:lstStyle/>
          <a:p>
            <a:r>
              <a:rPr lang="el-GR" dirty="0"/>
              <a:t> </a:t>
            </a:r>
          </a:p>
        </p:txBody>
      </p:sp>
      <p:sp>
        <p:nvSpPr>
          <p:cNvPr id="6" name="Rectangle 5"/>
          <p:cNvSpPr/>
          <p:nvPr/>
        </p:nvSpPr>
        <p:spPr>
          <a:xfrm>
            <a:off x="5977217" y="3244334"/>
            <a:ext cx="237566" cy="369332"/>
          </a:xfrm>
          <a:prstGeom prst="rect">
            <a:avLst/>
          </a:prstGeom>
        </p:spPr>
        <p:txBody>
          <a:bodyPr wrap="none">
            <a:spAutoFit/>
          </a:bodyPr>
          <a:lstStyle/>
          <a:p>
            <a:r>
              <a:rPr lang="el-GR" dirty="0"/>
              <a:t> </a:t>
            </a:r>
          </a:p>
        </p:txBody>
      </p:sp>
      <p:sp>
        <p:nvSpPr>
          <p:cNvPr id="17410" name="AutoShape 2" descr="A person holding a steering wheel&#10;&#10;Description automatically generated"/>
          <p:cNvSpPr>
            <a:spLocks noChangeAspect="1" noChangeArrowheads="1"/>
          </p:cNvSpPr>
          <p:nvPr/>
        </p:nvSpPr>
        <p:spPr bwMode="auto">
          <a:xfrm>
            <a:off x="21272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7412" name="AutoShape 4" descr="A person holding a steering wheel&#10;&#10;Description automatically generated"/>
          <p:cNvSpPr>
            <a:spLocks noChangeAspect="1" noChangeArrowheads="1"/>
          </p:cNvSpPr>
          <p:nvPr/>
        </p:nvSpPr>
        <p:spPr bwMode="auto">
          <a:xfrm>
            <a:off x="21272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1" name="Rectangle 10"/>
          <p:cNvSpPr/>
          <p:nvPr/>
        </p:nvSpPr>
        <p:spPr>
          <a:xfrm>
            <a:off x="835269" y="2259623"/>
            <a:ext cx="5379514" cy="369332"/>
          </a:xfrm>
          <a:prstGeom prst="rect">
            <a:avLst/>
          </a:prstGeom>
        </p:spPr>
        <p:txBody>
          <a:bodyPr wrap="square">
            <a:spAutoFit/>
          </a:bodyPr>
          <a:lstStyle/>
          <a:p>
            <a:r>
              <a:rPr lang="el-GR" dirty="0"/>
              <a:t> </a:t>
            </a:r>
          </a:p>
        </p:txBody>
      </p:sp>
      <p:sp>
        <p:nvSpPr>
          <p:cNvPr id="12" name="TextBox 11"/>
          <p:cNvSpPr txBox="1"/>
          <p:nvPr/>
        </p:nvSpPr>
        <p:spPr>
          <a:xfrm>
            <a:off x="896815" y="1327638"/>
            <a:ext cx="4254607" cy="523220"/>
          </a:xfrm>
          <a:prstGeom prst="rect">
            <a:avLst/>
          </a:prstGeom>
          <a:noFill/>
        </p:spPr>
        <p:txBody>
          <a:bodyPr wrap="square" rtlCol="0">
            <a:spAutoFit/>
          </a:bodyPr>
          <a:lstStyle/>
          <a:p>
            <a:r>
              <a:rPr lang="en-US" sz="2800" dirty="0" err="1"/>
              <a:t>Έλεγχος</a:t>
            </a:r>
            <a:r>
              <a:rPr lang="en-US" sz="2800" dirty="0"/>
              <a:t> </a:t>
            </a:r>
            <a:r>
              <a:rPr lang="en-US" sz="2800" dirty="0" err="1"/>
              <a:t>τζόγου</a:t>
            </a:r>
            <a:r>
              <a:rPr lang="en-US" sz="2800" dirty="0"/>
              <a:t> </a:t>
            </a:r>
            <a:r>
              <a:rPr lang="en-US" sz="2800" dirty="0" err="1"/>
              <a:t>τιμονιού</a:t>
            </a:r>
            <a:endParaRPr lang="el-GR" sz="2800" dirty="0"/>
          </a:p>
        </p:txBody>
      </p:sp>
      <p:sp>
        <p:nvSpPr>
          <p:cNvPr id="17414" name="AutoShape 6" descr="A person holding a steering wheel&#10;&#10;Description automatically generated"/>
          <p:cNvSpPr>
            <a:spLocks noChangeAspect="1" noChangeArrowheads="1"/>
          </p:cNvSpPr>
          <p:nvPr/>
        </p:nvSpPr>
        <p:spPr bwMode="auto">
          <a:xfrm>
            <a:off x="21272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7416" name="AutoShape 8" descr="A person holding a steering wheel&#10;&#10;Description automatically generated"/>
          <p:cNvSpPr>
            <a:spLocks noChangeAspect="1" noChangeArrowheads="1"/>
          </p:cNvSpPr>
          <p:nvPr/>
        </p:nvSpPr>
        <p:spPr bwMode="auto">
          <a:xfrm>
            <a:off x="21272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15" name="Picture 14" descr="loose steering wheel.jpg"/>
          <p:cNvPicPr>
            <a:picLocks noChangeAspect="1"/>
          </p:cNvPicPr>
          <p:nvPr/>
        </p:nvPicPr>
        <p:blipFill>
          <a:blip r:embed="rId2"/>
          <a:stretch>
            <a:fillRect/>
          </a:stretch>
        </p:blipFill>
        <p:spPr>
          <a:xfrm>
            <a:off x="574430" y="2305343"/>
            <a:ext cx="5429250" cy="3040380"/>
          </a:xfrm>
          <a:prstGeom prst="rect">
            <a:avLst/>
          </a:prstGeom>
        </p:spPr>
      </p:pic>
      <p:pic>
        <p:nvPicPr>
          <p:cNvPr id="30722" name="Picture 2" descr="r/ChevyTahoe - 2021 Z71 Ball Joint failure"/>
          <p:cNvPicPr>
            <a:picLocks noChangeAspect="1" noChangeArrowheads="1"/>
          </p:cNvPicPr>
          <p:nvPr/>
        </p:nvPicPr>
        <p:blipFill>
          <a:blip r:embed="rId3"/>
          <a:srcRect/>
          <a:stretch>
            <a:fillRect/>
          </a:stretch>
        </p:blipFill>
        <p:spPr bwMode="auto">
          <a:xfrm>
            <a:off x="6357199" y="1232522"/>
            <a:ext cx="5575268" cy="4181451"/>
          </a:xfrm>
          <a:prstGeom prst="rect">
            <a:avLst/>
          </a:prstGeom>
          <a:noFill/>
        </p:spPr>
      </p:pic>
      <p:sp>
        <p:nvSpPr>
          <p:cNvPr id="13" name="TextBox 12"/>
          <p:cNvSpPr txBox="1"/>
          <p:nvPr/>
        </p:nvSpPr>
        <p:spPr>
          <a:xfrm>
            <a:off x="949627" y="429836"/>
            <a:ext cx="4254607" cy="523220"/>
          </a:xfrm>
          <a:prstGeom prst="rect">
            <a:avLst/>
          </a:prstGeom>
          <a:noFill/>
        </p:spPr>
        <p:txBody>
          <a:bodyPr wrap="square" rtlCol="0">
            <a:spAutoFit/>
          </a:bodyPr>
          <a:lstStyle/>
          <a:p>
            <a:r>
              <a:rPr lang="el-GR" sz="2800" dirty="0"/>
              <a:t>2. Σύστημα Διεύθυνσης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5960-9BB7-B2A2-A2B9-2EA3C9380E0A}"/>
              </a:ext>
            </a:extLst>
          </p:cNvPr>
          <p:cNvSpPr>
            <a:spLocks noGrp="1"/>
          </p:cNvSpPr>
          <p:nvPr>
            <p:ph type="title"/>
          </p:nvPr>
        </p:nvSpPr>
        <p:spPr/>
        <p:txBody>
          <a:bodyPr/>
          <a:lstStyle/>
          <a:p>
            <a:r>
              <a:rPr lang="en-US" dirty="0">
                <a:cs typeface="Calibri Light"/>
              </a:rPr>
              <a:t>3. </a:t>
            </a:r>
            <a:r>
              <a:rPr lang="el-GR" dirty="0">
                <a:cs typeface="Calibri Light"/>
              </a:rPr>
              <a:t>Ο</a:t>
            </a:r>
            <a:r>
              <a:rPr lang="en-US" dirty="0" err="1">
                <a:cs typeface="Calibri Light"/>
              </a:rPr>
              <a:t>ρατ</a:t>
            </a:r>
            <a:r>
              <a:rPr lang="el-GR" dirty="0">
                <a:cs typeface="Calibri Light"/>
              </a:rPr>
              <a:t>ό</a:t>
            </a:r>
            <a:r>
              <a:rPr lang="en-US" dirty="0" err="1">
                <a:cs typeface="Calibri Light"/>
              </a:rPr>
              <a:t>τητα</a:t>
            </a:r>
            <a:endParaRPr lang="en-US" dirty="0"/>
          </a:p>
        </p:txBody>
      </p:sp>
      <p:sp>
        <p:nvSpPr>
          <p:cNvPr id="3" name="Content Placeholder 2">
            <a:extLst>
              <a:ext uri="{FF2B5EF4-FFF2-40B4-BE49-F238E27FC236}">
                <a16:creationId xmlns:a16="http://schemas.microsoft.com/office/drawing/2014/main" id="{CEC6447E-1629-1C68-429C-F2C847AA3D1D}"/>
              </a:ext>
            </a:extLst>
          </p:cNvPr>
          <p:cNvSpPr>
            <a:spLocks noGrp="1"/>
          </p:cNvSpPr>
          <p:nvPr>
            <p:ph idx="1"/>
          </p:nvPr>
        </p:nvSpPr>
        <p:spPr>
          <a:xfrm>
            <a:off x="685801" y="1717525"/>
            <a:ext cx="9021083" cy="666446"/>
          </a:xfrm>
        </p:spPr>
        <p:txBody>
          <a:bodyPr>
            <a:normAutofit fontScale="77500" lnSpcReduction="20000"/>
          </a:bodyPr>
          <a:lstStyle/>
          <a:p>
            <a:r>
              <a:rPr lang="en-US" dirty="0">
                <a:cs typeface="Calibri"/>
              </a:rPr>
              <a:t>Οπ</a:t>
            </a:r>
            <a:r>
              <a:rPr lang="en-US" dirty="0" err="1">
                <a:cs typeface="Calibri"/>
              </a:rPr>
              <a:t>τικό</a:t>
            </a:r>
            <a:r>
              <a:rPr lang="en-US" dirty="0">
                <a:cs typeface="Calibri"/>
              </a:rPr>
              <a:t> π</a:t>
            </a:r>
            <a:r>
              <a:rPr lang="en-US" dirty="0" err="1">
                <a:cs typeface="Calibri"/>
              </a:rPr>
              <a:t>εδίο</a:t>
            </a:r>
            <a:r>
              <a:rPr lang="en-US" dirty="0">
                <a:cs typeface="Calibri"/>
              </a:rPr>
              <a:t> (κα</a:t>
            </a:r>
            <a:r>
              <a:rPr lang="en-US" dirty="0" err="1">
                <a:cs typeface="Calibri"/>
              </a:rPr>
              <a:t>τάστ</a:t>
            </a:r>
            <a:r>
              <a:rPr lang="en-US" dirty="0">
                <a:cs typeface="Calibri"/>
              </a:rPr>
              <a:t>α</a:t>
            </a:r>
            <a:r>
              <a:rPr lang="en-US" dirty="0" err="1">
                <a:cs typeface="Calibri"/>
              </a:rPr>
              <a:t>ση</a:t>
            </a:r>
            <a:r>
              <a:rPr lang="en-US" dirty="0">
                <a:cs typeface="Calibri"/>
              </a:rPr>
              <a:t> πα</a:t>
            </a:r>
            <a:r>
              <a:rPr lang="en-US" dirty="0" err="1">
                <a:cs typeface="Calibri"/>
              </a:rPr>
              <a:t>ρμ</a:t>
            </a:r>
            <a:r>
              <a:rPr lang="en-US" dirty="0">
                <a:cs typeface="Calibri"/>
              </a:rPr>
              <a:t>π</a:t>
            </a:r>
            <a:r>
              <a:rPr lang="en-US" dirty="0" err="1">
                <a:cs typeface="Calibri"/>
              </a:rPr>
              <a:t>ρίζ</a:t>
            </a:r>
            <a:r>
              <a:rPr lang="en-US" dirty="0">
                <a:cs typeface="Calibri"/>
              </a:rPr>
              <a:t> και κα</a:t>
            </a:r>
            <a:r>
              <a:rPr lang="en-US" dirty="0" err="1">
                <a:cs typeface="Calibri"/>
              </a:rPr>
              <a:t>θρε</a:t>
            </a:r>
            <a:r>
              <a:rPr lang="en-US" dirty="0">
                <a:cs typeface="Calibri"/>
              </a:rPr>
              <a:t>π</a:t>
            </a:r>
            <a:r>
              <a:rPr lang="en-US" dirty="0" err="1">
                <a:cs typeface="Calibri"/>
              </a:rPr>
              <a:t>τών</a:t>
            </a:r>
            <a:r>
              <a:rPr lang="en-US" dirty="0">
                <a:cs typeface="Calibri"/>
              </a:rPr>
              <a:t>, υα</a:t>
            </a:r>
            <a:r>
              <a:rPr lang="en-US" dirty="0" err="1">
                <a:cs typeface="Calibri"/>
              </a:rPr>
              <a:t>λοκ</a:t>
            </a:r>
            <a:r>
              <a:rPr lang="en-US" dirty="0">
                <a:cs typeface="Calibri"/>
              </a:rPr>
              <a:t>αθα</a:t>
            </a:r>
            <a:r>
              <a:rPr lang="en-US" dirty="0" err="1">
                <a:cs typeface="Calibri"/>
              </a:rPr>
              <a:t>ριστήρες</a:t>
            </a:r>
            <a:r>
              <a:rPr lang="en-US" dirty="0">
                <a:cs typeface="Calibri"/>
              </a:rPr>
              <a:t> και π</a:t>
            </a:r>
            <a:r>
              <a:rPr lang="en-US" dirty="0" err="1">
                <a:cs typeface="Calibri"/>
              </a:rPr>
              <a:t>ιδ</a:t>
            </a:r>
            <a:r>
              <a:rPr lang="en-US" dirty="0">
                <a:cs typeface="Calibri"/>
              </a:rPr>
              <a:t>α</a:t>
            </a:r>
            <a:r>
              <a:rPr lang="en-US" dirty="0" err="1">
                <a:cs typeface="Calibri"/>
              </a:rPr>
              <a:t>κες</a:t>
            </a:r>
            <a:r>
              <a:rPr lang="en-US" dirty="0">
                <a:cs typeface="Calibri"/>
              </a:rPr>
              <a:t> </a:t>
            </a:r>
            <a:r>
              <a:rPr lang="en-US" dirty="0" err="1">
                <a:cs typeface="Calibri"/>
              </a:rPr>
              <a:t>νερού</a:t>
            </a:r>
            <a:r>
              <a:rPr lang="en-US" dirty="0">
                <a:cs typeface="Calibri"/>
              </a:rPr>
              <a:t>)</a:t>
            </a:r>
          </a:p>
        </p:txBody>
      </p:sp>
      <p:pic>
        <p:nvPicPr>
          <p:cNvPr id="4" name="Picture 3" descr="A windshield of a vehicle&#10;&#10;Description automatically generated">
            <a:extLst>
              <a:ext uri="{FF2B5EF4-FFF2-40B4-BE49-F238E27FC236}">
                <a16:creationId xmlns:a16="http://schemas.microsoft.com/office/drawing/2014/main" id="{11A49E05-FFD9-DB5C-D348-82581319D499}"/>
              </a:ext>
            </a:extLst>
          </p:cNvPr>
          <p:cNvPicPr>
            <a:picLocks noChangeAspect="1"/>
          </p:cNvPicPr>
          <p:nvPr/>
        </p:nvPicPr>
        <p:blipFill>
          <a:blip r:embed="rId2"/>
          <a:stretch>
            <a:fillRect/>
          </a:stretch>
        </p:blipFill>
        <p:spPr>
          <a:xfrm>
            <a:off x="116342" y="2385332"/>
            <a:ext cx="4698547" cy="3752850"/>
          </a:xfrm>
          <a:prstGeom prst="rect">
            <a:avLst/>
          </a:prstGeom>
        </p:spPr>
      </p:pic>
      <p:pic>
        <p:nvPicPr>
          <p:cNvPr id="5" name="Picture 4" descr="A broken rear view mirror&#10;&#10;Description automatically generated">
            <a:extLst>
              <a:ext uri="{FF2B5EF4-FFF2-40B4-BE49-F238E27FC236}">
                <a16:creationId xmlns:a16="http://schemas.microsoft.com/office/drawing/2014/main" id="{6CEB4F26-A615-42C1-6DFB-A34DB7DC7968}"/>
              </a:ext>
            </a:extLst>
          </p:cNvPr>
          <p:cNvPicPr>
            <a:picLocks noChangeAspect="1"/>
          </p:cNvPicPr>
          <p:nvPr/>
        </p:nvPicPr>
        <p:blipFill>
          <a:blip r:embed="rId3"/>
          <a:stretch>
            <a:fillRect/>
          </a:stretch>
        </p:blipFill>
        <p:spPr>
          <a:xfrm>
            <a:off x="5097224" y="2383971"/>
            <a:ext cx="2563609" cy="4114800"/>
          </a:xfrm>
          <a:prstGeom prst="rect">
            <a:avLst/>
          </a:prstGeom>
        </p:spPr>
      </p:pic>
      <p:pic>
        <p:nvPicPr>
          <p:cNvPr id="6" name="Picture 5" descr="A close-up of a windshield wiper&#10;&#10;Description automatically generated">
            <a:extLst>
              <a:ext uri="{FF2B5EF4-FFF2-40B4-BE49-F238E27FC236}">
                <a16:creationId xmlns:a16="http://schemas.microsoft.com/office/drawing/2014/main" id="{0DAEC8F3-6492-0C01-3B6C-7003016A94E7}"/>
              </a:ext>
            </a:extLst>
          </p:cNvPr>
          <p:cNvPicPr>
            <a:picLocks noChangeAspect="1"/>
          </p:cNvPicPr>
          <p:nvPr/>
        </p:nvPicPr>
        <p:blipFill>
          <a:blip r:embed="rId4"/>
          <a:stretch>
            <a:fillRect/>
          </a:stretch>
        </p:blipFill>
        <p:spPr>
          <a:xfrm>
            <a:off x="7921399" y="2383292"/>
            <a:ext cx="4045402" cy="2722788"/>
          </a:xfrm>
          <a:prstGeom prst="rect">
            <a:avLst/>
          </a:prstGeom>
        </p:spPr>
      </p:pic>
    </p:spTree>
    <p:extLst>
      <p:ext uri="{BB962C8B-B14F-4D97-AF65-F5344CB8AC3E}">
        <p14:creationId xmlns:p14="http://schemas.microsoft.com/office/powerpoint/2010/main" val="1683355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24223-BEAC-A0B7-5166-6C7DE3BA3B9B}"/>
              </a:ext>
            </a:extLst>
          </p:cNvPr>
          <p:cNvSpPr>
            <a:spLocks noGrp="1"/>
          </p:cNvSpPr>
          <p:nvPr>
            <p:ph type="title"/>
          </p:nvPr>
        </p:nvSpPr>
        <p:spPr>
          <a:xfrm>
            <a:off x="391887" y="489857"/>
            <a:ext cx="11796938" cy="759582"/>
          </a:xfrm>
        </p:spPr>
        <p:txBody>
          <a:bodyPr/>
          <a:lstStyle/>
          <a:p>
            <a:r>
              <a:rPr lang="en-US" sz="3200" dirty="0">
                <a:cs typeface="Calibri Light"/>
              </a:rPr>
              <a:t>4. </a:t>
            </a:r>
            <a:r>
              <a:rPr lang="el-GR" sz="3200" dirty="0">
                <a:cs typeface="Calibri Light"/>
              </a:rPr>
              <a:t>Ε</a:t>
            </a:r>
            <a:r>
              <a:rPr lang="en-US" sz="3200" dirty="0" err="1">
                <a:cs typeface="Calibri Light"/>
              </a:rPr>
              <a:t>ξοπλισμ</a:t>
            </a:r>
            <a:r>
              <a:rPr lang="el-GR" sz="3200" dirty="0">
                <a:cs typeface="Calibri Light"/>
              </a:rPr>
              <a:t>ός</a:t>
            </a:r>
            <a:r>
              <a:rPr lang="en-US" sz="3200" dirty="0">
                <a:cs typeface="Calibri Light"/>
              </a:rPr>
              <a:t> </a:t>
            </a:r>
            <a:r>
              <a:rPr lang="en-US" sz="3200" dirty="0" err="1">
                <a:cs typeface="Calibri Light"/>
              </a:rPr>
              <a:t>φωτισμο</a:t>
            </a:r>
            <a:r>
              <a:rPr lang="el-GR" sz="3200" dirty="0">
                <a:cs typeface="Calibri Light"/>
              </a:rPr>
              <a:t>ύ</a:t>
            </a:r>
            <a:r>
              <a:rPr lang="en-US" sz="3200" dirty="0">
                <a:cs typeface="Calibri Light"/>
              </a:rPr>
              <a:t> </a:t>
            </a:r>
            <a:r>
              <a:rPr lang="en-US" sz="3200" dirty="0" err="1">
                <a:cs typeface="Calibri Light"/>
              </a:rPr>
              <a:t>και</a:t>
            </a:r>
            <a:r>
              <a:rPr lang="en-US" sz="3200" dirty="0">
                <a:cs typeface="Calibri Light"/>
              </a:rPr>
              <a:t> </a:t>
            </a:r>
            <a:r>
              <a:rPr lang="en-US" sz="3200" dirty="0" err="1">
                <a:cs typeface="Calibri Light"/>
              </a:rPr>
              <a:t>ηλεκτρολογικ</a:t>
            </a:r>
            <a:r>
              <a:rPr lang="el-GR" sz="3200" dirty="0">
                <a:cs typeface="Calibri Light"/>
              </a:rPr>
              <a:t>ό</a:t>
            </a:r>
            <a:r>
              <a:rPr lang="en-US" sz="3200" dirty="0">
                <a:cs typeface="Calibri Light"/>
              </a:rPr>
              <a:t>σ </a:t>
            </a:r>
            <a:r>
              <a:rPr lang="en-US" sz="3200" dirty="0" err="1">
                <a:cs typeface="Calibri Light"/>
              </a:rPr>
              <a:t>εξοπλισμ</a:t>
            </a:r>
            <a:r>
              <a:rPr lang="el-GR" sz="3200" dirty="0">
                <a:cs typeface="Calibri Light"/>
              </a:rPr>
              <a:t>ός</a:t>
            </a:r>
            <a:endParaRPr lang="en-US" sz="3200" dirty="0"/>
          </a:p>
        </p:txBody>
      </p:sp>
      <p:sp>
        <p:nvSpPr>
          <p:cNvPr id="3" name="Content Placeholder 2">
            <a:extLst>
              <a:ext uri="{FF2B5EF4-FFF2-40B4-BE49-F238E27FC236}">
                <a16:creationId xmlns:a16="http://schemas.microsoft.com/office/drawing/2014/main" id="{AEFAF7D4-7035-CFC8-B966-3EEF424C1E9D}"/>
              </a:ext>
            </a:extLst>
          </p:cNvPr>
          <p:cNvSpPr>
            <a:spLocks noGrp="1"/>
          </p:cNvSpPr>
          <p:nvPr>
            <p:ph idx="1"/>
          </p:nvPr>
        </p:nvSpPr>
        <p:spPr>
          <a:xfrm>
            <a:off x="479188" y="1211069"/>
            <a:ext cx="10692788" cy="1077383"/>
          </a:xfrm>
        </p:spPr>
        <p:txBody>
          <a:bodyPr>
            <a:normAutofit fontScale="77500" lnSpcReduction="20000"/>
          </a:bodyPr>
          <a:lstStyle/>
          <a:p>
            <a:pPr>
              <a:buClr>
                <a:schemeClr val="tx1"/>
              </a:buClr>
            </a:pPr>
            <a:r>
              <a:rPr lang="en-US" dirty="0" err="1">
                <a:cs typeface="Calibri"/>
              </a:rPr>
              <a:t>Φώτα</a:t>
            </a:r>
            <a:r>
              <a:rPr lang="en-US" dirty="0">
                <a:cs typeface="Calibri"/>
              </a:rPr>
              <a:t> </a:t>
            </a:r>
            <a:r>
              <a:rPr lang="en-US" dirty="0" err="1">
                <a:cs typeface="Calibri"/>
              </a:rPr>
              <a:t>διασταύρωσης</a:t>
            </a:r>
            <a:r>
              <a:rPr lang="en-US" dirty="0">
                <a:cs typeface="Calibri"/>
              </a:rPr>
              <a:t> </a:t>
            </a:r>
            <a:r>
              <a:rPr lang="en-US" dirty="0" err="1">
                <a:cs typeface="Calibri"/>
              </a:rPr>
              <a:t>και</a:t>
            </a:r>
            <a:r>
              <a:rPr lang="el-GR" dirty="0">
                <a:cs typeface="Calibri"/>
              </a:rPr>
              <a:t> </a:t>
            </a:r>
            <a:r>
              <a:rPr lang="en-US" dirty="0" err="1">
                <a:cs typeface="Calibri"/>
              </a:rPr>
              <a:t>πορείας</a:t>
            </a:r>
            <a:r>
              <a:rPr lang="en-US" dirty="0">
                <a:cs typeface="Calibri"/>
              </a:rPr>
              <a:t> (</a:t>
            </a:r>
            <a:r>
              <a:rPr lang="en-US" dirty="0" err="1">
                <a:cs typeface="Calibri"/>
              </a:rPr>
              <a:t>λειτουργία</a:t>
            </a:r>
            <a:r>
              <a:rPr lang="en-US" dirty="0">
                <a:cs typeface="Calibri"/>
              </a:rPr>
              <a:t>, </a:t>
            </a:r>
            <a:r>
              <a:rPr lang="en-US" dirty="0" err="1">
                <a:cs typeface="Calibri"/>
              </a:rPr>
              <a:t>ένταση</a:t>
            </a:r>
            <a:r>
              <a:rPr lang="en-US" dirty="0">
                <a:cs typeface="Calibri"/>
              </a:rPr>
              <a:t>, </a:t>
            </a:r>
            <a:r>
              <a:rPr lang="en-US" dirty="0" err="1">
                <a:cs typeface="Calibri"/>
              </a:rPr>
              <a:t>εκπεμπόμενο</a:t>
            </a:r>
            <a:r>
              <a:rPr lang="en-US" dirty="0">
                <a:cs typeface="Calibri"/>
              </a:rPr>
              <a:t> </a:t>
            </a:r>
            <a:r>
              <a:rPr lang="en-US" dirty="0" err="1">
                <a:cs typeface="Calibri"/>
              </a:rPr>
              <a:t>χρώμα</a:t>
            </a:r>
            <a:r>
              <a:rPr lang="en-US" dirty="0">
                <a:cs typeface="Calibri"/>
              </a:rPr>
              <a:t>)</a:t>
            </a:r>
            <a:endParaRPr lang="el-GR" dirty="0">
              <a:cs typeface="Calibri"/>
            </a:endParaRPr>
          </a:p>
          <a:p>
            <a:pPr>
              <a:buClr>
                <a:schemeClr val="tx1"/>
              </a:buClr>
            </a:pPr>
            <a:endParaRPr lang="en-US" dirty="0">
              <a:cs typeface="Calibri"/>
            </a:endParaRPr>
          </a:p>
          <a:p>
            <a:pPr>
              <a:buClr>
                <a:schemeClr val="tx1"/>
              </a:buClr>
            </a:pPr>
            <a:r>
              <a:rPr lang="en-US" dirty="0" err="1">
                <a:cs typeface="Calibri"/>
              </a:rPr>
              <a:t>Φώτα</a:t>
            </a:r>
            <a:r>
              <a:rPr lang="en-US" dirty="0">
                <a:cs typeface="Calibri"/>
              </a:rPr>
              <a:t> </a:t>
            </a:r>
            <a:r>
              <a:rPr lang="en-US" dirty="0" err="1">
                <a:cs typeface="Calibri"/>
              </a:rPr>
              <a:t>θέσης</a:t>
            </a:r>
            <a:r>
              <a:rPr lang="en-US" dirty="0">
                <a:cs typeface="Calibri"/>
              </a:rPr>
              <a:t>, </a:t>
            </a:r>
            <a:r>
              <a:rPr lang="en-US" dirty="0" err="1">
                <a:cs typeface="Calibri"/>
              </a:rPr>
              <a:t>όγκου</a:t>
            </a:r>
            <a:r>
              <a:rPr lang="en-US" dirty="0">
                <a:cs typeface="Calibri"/>
              </a:rPr>
              <a:t> και </a:t>
            </a:r>
            <a:r>
              <a:rPr lang="en-US" dirty="0" err="1">
                <a:cs typeface="Calibri"/>
              </a:rPr>
              <a:t>πλευρικα</a:t>
            </a:r>
            <a:r>
              <a:rPr lang="en-US" dirty="0">
                <a:cs typeface="Calibri"/>
              </a:rPr>
              <a:t> </a:t>
            </a:r>
            <a:r>
              <a:rPr lang="en-US" dirty="0" err="1">
                <a:cs typeface="Calibri"/>
              </a:rPr>
              <a:t>φώτα</a:t>
            </a:r>
            <a:r>
              <a:rPr lang="en-US" dirty="0">
                <a:cs typeface="Calibri"/>
              </a:rPr>
              <a:t> (</a:t>
            </a:r>
            <a:r>
              <a:rPr lang="en-US" dirty="0" err="1">
                <a:cs typeface="Calibri"/>
              </a:rPr>
              <a:t>λειτουργία</a:t>
            </a:r>
            <a:r>
              <a:rPr lang="en-US" dirty="0">
                <a:cs typeface="Calibri"/>
              </a:rPr>
              <a:t>)</a:t>
            </a:r>
          </a:p>
        </p:txBody>
      </p:sp>
      <p:pic>
        <p:nvPicPr>
          <p:cNvPr id="7" name="Picture 6" descr="Do My Truck's LED or HID Headlights Blind Other Drivers? - GoRECON">
            <a:extLst>
              <a:ext uri="{FF2B5EF4-FFF2-40B4-BE49-F238E27FC236}">
                <a16:creationId xmlns:a16="http://schemas.microsoft.com/office/drawing/2014/main" id="{3183BDD3-5685-0EF8-85FA-4BA2253ADCCB}"/>
              </a:ext>
            </a:extLst>
          </p:cNvPr>
          <p:cNvPicPr>
            <a:picLocks noChangeAspect="1"/>
          </p:cNvPicPr>
          <p:nvPr/>
        </p:nvPicPr>
        <p:blipFill>
          <a:blip r:embed="rId2"/>
          <a:stretch>
            <a:fillRect/>
          </a:stretch>
        </p:blipFill>
        <p:spPr>
          <a:xfrm>
            <a:off x="1426029" y="2525029"/>
            <a:ext cx="5551712" cy="3745599"/>
          </a:xfrm>
          <a:prstGeom prst="rect">
            <a:avLst/>
          </a:prstGeom>
        </p:spPr>
      </p:pic>
      <p:pic>
        <p:nvPicPr>
          <p:cNvPr id="8" name="Picture 7" descr="A close-up of a red truck&#10;&#10;Description automatically generated">
            <a:extLst>
              <a:ext uri="{FF2B5EF4-FFF2-40B4-BE49-F238E27FC236}">
                <a16:creationId xmlns:a16="http://schemas.microsoft.com/office/drawing/2014/main" id="{E03B08D3-F94B-B964-DC53-681CA6F8E2E3}"/>
              </a:ext>
            </a:extLst>
          </p:cNvPr>
          <p:cNvPicPr>
            <a:picLocks noChangeAspect="1"/>
          </p:cNvPicPr>
          <p:nvPr/>
        </p:nvPicPr>
        <p:blipFill>
          <a:blip r:embed="rId3"/>
          <a:stretch>
            <a:fillRect/>
          </a:stretch>
        </p:blipFill>
        <p:spPr>
          <a:xfrm>
            <a:off x="7810014" y="2229200"/>
            <a:ext cx="4031918" cy="4031918"/>
          </a:xfrm>
          <a:prstGeom prst="rect">
            <a:avLst/>
          </a:prstGeom>
        </p:spPr>
      </p:pic>
    </p:spTree>
    <p:extLst>
      <p:ext uri="{BB962C8B-B14F-4D97-AF65-F5344CB8AC3E}">
        <p14:creationId xmlns:p14="http://schemas.microsoft.com/office/powerpoint/2010/main" val="1969867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A40CA2-615F-92EB-103A-2A57F356F4FD}"/>
              </a:ext>
            </a:extLst>
          </p:cNvPr>
          <p:cNvSpPr>
            <a:spLocks noGrp="1"/>
          </p:cNvSpPr>
          <p:nvPr>
            <p:ph idx="1"/>
          </p:nvPr>
        </p:nvSpPr>
        <p:spPr>
          <a:xfrm>
            <a:off x="685801" y="618068"/>
            <a:ext cx="10131425" cy="1646161"/>
          </a:xfrm>
        </p:spPr>
        <p:txBody>
          <a:bodyPr>
            <a:normAutofit fontScale="85000" lnSpcReduction="20000"/>
          </a:bodyPr>
          <a:lstStyle/>
          <a:p>
            <a:pPr>
              <a:buClr>
                <a:schemeClr val="tx1"/>
              </a:buClr>
            </a:pPr>
            <a:r>
              <a:rPr lang="en-US" dirty="0" err="1">
                <a:cs typeface="Calibri"/>
              </a:rPr>
              <a:t>Φώτ</a:t>
            </a:r>
            <a:r>
              <a:rPr lang="en-US" dirty="0">
                <a:cs typeface="Calibri"/>
              </a:rPr>
              <a:t>α </a:t>
            </a:r>
            <a:r>
              <a:rPr lang="en-US" dirty="0" err="1">
                <a:cs typeface="Calibri"/>
              </a:rPr>
              <a:t>φρένων</a:t>
            </a:r>
            <a:r>
              <a:rPr lang="en-US" dirty="0">
                <a:cs typeface="Calibri"/>
              </a:rPr>
              <a:t> (</a:t>
            </a:r>
            <a:r>
              <a:rPr lang="en-US" dirty="0" err="1">
                <a:cs typeface="Calibri"/>
              </a:rPr>
              <a:t>μη</a:t>
            </a:r>
            <a:r>
              <a:rPr lang="en-US" dirty="0">
                <a:cs typeface="Calibri"/>
              </a:rPr>
              <a:t> </a:t>
            </a:r>
            <a:r>
              <a:rPr lang="en-US" dirty="0" err="1">
                <a:cs typeface="Calibri"/>
              </a:rPr>
              <a:t>λειτουργί</a:t>
            </a:r>
            <a:r>
              <a:rPr lang="en-US" dirty="0">
                <a:cs typeface="Calibri"/>
              </a:rPr>
              <a:t>α </a:t>
            </a:r>
            <a:r>
              <a:rPr lang="en-US" dirty="0" err="1">
                <a:cs typeface="Calibri"/>
              </a:rPr>
              <a:t>έν</a:t>
            </a:r>
            <a:r>
              <a:rPr lang="en-US" dirty="0">
                <a:cs typeface="Calibri"/>
              </a:rPr>
              <a:t>α ή π</a:t>
            </a:r>
            <a:r>
              <a:rPr lang="en-US" dirty="0" err="1">
                <a:cs typeface="Calibri"/>
              </a:rPr>
              <a:t>ερισσότερ</a:t>
            </a:r>
            <a:r>
              <a:rPr lang="en-US" dirty="0">
                <a:cs typeface="Calibri"/>
              </a:rPr>
              <a:t>α, </a:t>
            </a:r>
            <a:r>
              <a:rPr lang="en-US" dirty="0" err="1">
                <a:cs typeface="Calibri"/>
              </a:rPr>
              <a:t>φωτεινότητ</a:t>
            </a:r>
            <a:r>
              <a:rPr lang="en-US" dirty="0">
                <a:cs typeface="Calibri"/>
              </a:rPr>
              <a:t>α)</a:t>
            </a:r>
          </a:p>
          <a:p>
            <a:pPr>
              <a:buClr>
                <a:schemeClr val="tx1"/>
              </a:buClr>
            </a:pPr>
            <a:r>
              <a:rPr lang="en-US" dirty="0" err="1">
                <a:cs typeface="Calibri"/>
              </a:rPr>
              <a:t>Φώτ</a:t>
            </a:r>
            <a:r>
              <a:rPr lang="en-US" dirty="0">
                <a:cs typeface="Calibri"/>
              </a:rPr>
              <a:t>α </a:t>
            </a:r>
            <a:r>
              <a:rPr lang="en-US" dirty="0" err="1">
                <a:cs typeface="Calibri"/>
              </a:rPr>
              <a:t>φλάς</a:t>
            </a:r>
            <a:r>
              <a:rPr lang="en-US" dirty="0">
                <a:cs typeface="Calibri"/>
              </a:rPr>
              <a:t> (</a:t>
            </a:r>
            <a:r>
              <a:rPr lang="en-US" dirty="0" err="1">
                <a:cs typeface="Calibri"/>
              </a:rPr>
              <a:t>λειτουργί</a:t>
            </a:r>
            <a:r>
              <a:rPr lang="en-US" dirty="0">
                <a:cs typeface="Calibri"/>
              </a:rPr>
              <a:t>α, </a:t>
            </a:r>
            <a:r>
              <a:rPr lang="en-US" dirty="0" err="1">
                <a:cs typeface="Calibri"/>
              </a:rPr>
              <a:t>χρώμ</a:t>
            </a:r>
            <a:r>
              <a:rPr lang="en-US" dirty="0">
                <a:cs typeface="Calibri"/>
              </a:rPr>
              <a:t>α, </a:t>
            </a:r>
            <a:r>
              <a:rPr lang="en-US" dirty="0" err="1">
                <a:cs typeface="Calibri"/>
              </a:rPr>
              <a:t>φωτεινότητ</a:t>
            </a:r>
            <a:r>
              <a:rPr lang="en-US" dirty="0">
                <a:cs typeface="Calibri"/>
              </a:rPr>
              <a:t>α)</a:t>
            </a:r>
          </a:p>
          <a:p>
            <a:pPr>
              <a:buClr>
                <a:schemeClr val="tx1"/>
              </a:buClr>
            </a:pPr>
            <a:r>
              <a:rPr lang="en-US" dirty="0" err="1">
                <a:cs typeface="Calibri"/>
              </a:rPr>
              <a:t>Φώτ</a:t>
            </a:r>
            <a:r>
              <a:rPr lang="en-US" dirty="0">
                <a:cs typeface="Calibri"/>
              </a:rPr>
              <a:t>α οπ</a:t>
            </a:r>
            <a:r>
              <a:rPr lang="en-US" dirty="0" err="1">
                <a:cs typeface="Calibri"/>
              </a:rPr>
              <a:t>ισθο</a:t>
            </a:r>
            <a:r>
              <a:rPr lang="en-US" dirty="0">
                <a:cs typeface="Calibri"/>
              </a:rPr>
              <a:t>π</a:t>
            </a:r>
            <a:r>
              <a:rPr lang="en-US" dirty="0" err="1">
                <a:cs typeface="Calibri"/>
              </a:rPr>
              <a:t>ορεί</a:t>
            </a:r>
            <a:r>
              <a:rPr lang="en-US" dirty="0">
                <a:cs typeface="Calibri"/>
              </a:rPr>
              <a:t>ας (</a:t>
            </a:r>
            <a:r>
              <a:rPr lang="en-US" dirty="0" err="1">
                <a:cs typeface="Calibri"/>
              </a:rPr>
              <a:t>λειτουργί</a:t>
            </a:r>
            <a:r>
              <a:rPr lang="en-US" dirty="0">
                <a:cs typeface="Calibri"/>
              </a:rPr>
              <a:t>α, </a:t>
            </a:r>
            <a:r>
              <a:rPr lang="en-US" dirty="0" err="1">
                <a:cs typeface="Calibri"/>
              </a:rPr>
              <a:t>χρώμ</a:t>
            </a:r>
            <a:r>
              <a:rPr lang="en-US" dirty="0">
                <a:cs typeface="Calibri"/>
              </a:rPr>
              <a:t>α, </a:t>
            </a:r>
            <a:r>
              <a:rPr lang="en-US" dirty="0" err="1">
                <a:cs typeface="Calibri"/>
              </a:rPr>
              <a:t>τρό</a:t>
            </a:r>
            <a:r>
              <a:rPr lang="en-US" dirty="0">
                <a:cs typeface="Calibri"/>
              </a:rPr>
              <a:t>π</a:t>
            </a:r>
            <a:r>
              <a:rPr lang="en-US" dirty="0" err="1">
                <a:cs typeface="Calibri"/>
              </a:rPr>
              <a:t>ος</a:t>
            </a:r>
            <a:r>
              <a:rPr lang="en-US" dirty="0">
                <a:cs typeface="Calibri"/>
              </a:rPr>
              <a:t> </a:t>
            </a:r>
            <a:r>
              <a:rPr lang="en-US" dirty="0" err="1">
                <a:cs typeface="Calibri"/>
              </a:rPr>
              <a:t>θέσης</a:t>
            </a:r>
            <a:r>
              <a:rPr lang="en-US" dirty="0">
                <a:cs typeface="Calibri"/>
              </a:rPr>
              <a:t> </a:t>
            </a:r>
            <a:r>
              <a:rPr lang="en-US" dirty="0" err="1">
                <a:cs typeface="Calibri"/>
              </a:rPr>
              <a:t>σε</a:t>
            </a:r>
            <a:r>
              <a:rPr lang="en-US" dirty="0">
                <a:cs typeface="Calibri"/>
              </a:rPr>
              <a:t> </a:t>
            </a:r>
            <a:r>
              <a:rPr lang="en-US" dirty="0" err="1">
                <a:cs typeface="Calibri"/>
              </a:rPr>
              <a:t>λειτουργί</a:t>
            </a:r>
            <a:r>
              <a:rPr lang="en-US" dirty="0">
                <a:cs typeface="Calibri"/>
              </a:rPr>
              <a:t>α)</a:t>
            </a:r>
          </a:p>
          <a:p>
            <a:pPr>
              <a:buClr>
                <a:schemeClr val="tx1"/>
              </a:buClr>
            </a:pPr>
            <a:endParaRPr lang="en-US" dirty="0">
              <a:cs typeface="Calibri"/>
            </a:endParaRPr>
          </a:p>
        </p:txBody>
      </p:sp>
      <p:pic>
        <p:nvPicPr>
          <p:cNvPr id="4" name="Picture 3" descr="2,191 Tail Light Truck Images, Stock Photos, 3D objects, &amp; Vectors |  Shutterstock">
            <a:extLst>
              <a:ext uri="{FF2B5EF4-FFF2-40B4-BE49-F238E27FC236}">
                <a16:creationId xmlns:a16="http://schemas.microsoft.com/office/drawing/2014/main" id="{3AD17229-ADFD-DAE9-9CBA-8444DE435659}"/>
              </a:ext>
            </a:extLst>
          </p:cNvPr>
          <p:cNvPicPr>
            <a:picLocks noChangeAspect="1"/>
          </p:cNvPicPr>
          <p:nvPr/>
        </p:nvPicPr>
        <p:blipFill>
          <a:blip r:embed="rId2"/>
          <a:stretch>
            <a:fillRect/>
          </a:stretch>
        </p:blipFill>
        <p:spPr>
          <a:xfrm>
            <a:off x="1892175" y="2307705"/>
            <a:ext cx="5693227" cy="4081304"/>
          </a:xfrm>
          <a:prstGeom prst="rect">
            <a:avLst/>
          </a:prstGeom>
        </p:spPr>
      </p:pic>
    </p:spTree>
    <p:extLst>
      <p:ext uri="{BB962C8B-B14F-4D97-AF65-F5344CB8AC3E}">
        <p14:creationId xmlns:p14="http://schemas.microsoft.com/office/powerpoint/2010/main" val="3971321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7873F-EA72-23A7-1016-799390356DB6}"/>
              </a:ext>
            </a:extLst>
          </p:cNvPr>
          <p:cNvSpPr>
            <a:spLocks noGrp="1"/>
          </p:cNvSpPr>
          <p:nvPr>
            <p:ph type="title"/>
          </p:nvPr>
        </p:nvSpPr>
        <p:spPr>
          <a:xfrm>
            <a:off x="685801" y="381000"/>
            <a:ext cx="10131425" cy="639839"/>
          </a:xfrm>
        </p:spPr>
        <p:txBody>
          <a:bodyPr>
            <a:normAutofit fontScale="90000"/>
          </a:bodyPr>
          <a:lstStyle/>
          <a:p>
            <a:r>
              <a:rPr lang="en-US" dirty="0">
                <a:cs typeface="Calibri Light"/>
              </a:rPr>
              <a:t>5. </a:t>
            </a:r>
            <a:r>
              <a:rPr lang="el-GR" dirty="0">
                <a:cs typeface="Calibri Light"/>
              </a:rPr>
              <a:t>Ά</a:t>
            </a:r>
            <a:r>
              <a:rPr lang="en-US" dirty="0" err="1">
                <a:cs typeface="Calibri Light"/>
              </a:rPr>
              <a:t>ξονε</a:t>
            </a:r>
            <a:r>
              <a:rPr lang="el-GR" dirty="0">
                <a:cs typeface="Calibri Light"/>
              </a:rPr>
              <a:t>ς</a:t>
            </a:r>
            <a:r>
              <a:rPr lang="en-US" dirty="0">
                <a:cs typeface="Calibri Light"/>
              </a:rPr>
              <a:t>, </a:t>
            </a:r>
            <a:r>
              <a:rPr lang="en-US" dirty="0" err="1">
                <a:cs typeface="Calibri Light"/>
              </a:rPr>
              <a:t>τροχο</a:t>
            </a:r>
            <a:r>
              <a:rPr lang="el-GR" dirty="0">
                <a:cs typeface="Calibri Light"/>
              </a:rPr>
              <a:t>ί</a:t>
            </a:r>
            <a:r>
              <a:rPr lang="en-US" dirty="0">
                <a:cs typeface="Calibri Light"/>
              </a:rPr>
              <a:t>, </a:t>
            </a:r>
            <a:r>
              <a:rPr lang="en-US" dirty="0" err="1">
                <a:cs typeface="Calibri Light"/>
              </a:rPr>
              <a:t>ελαστικ</a:t>
            </a:r>
            <a:r>
              <a:rPr lang="el-GR" dirty="0">
                <a:cs typeface="Calibri Light"/>
              </a:rPr>
              <a:t>ά</a:t>
            </a:r>
            <a:r>
              <a:rPr lang="en-US" dirty="0">
                <a:cs typeface="Calibri Light"/>
              </a:rPr>
              <a:t>, </a:t>
            </a:r>
            <a:r>
              <a:rPr lang="en-US" dirty="0" err="1">
                <a:cs typeface="Calibri Light"/>
              </a:rPr>
              <a:t>αν</a:t>
            </a:r>
            <a:r>
              <a:rPr lang="el-GR" dirty="0">
                <a:cs typeface="Calibri Light"/>
              </a:rPr>
              <a:t>ά</a:t>
            </a:r>
            <a:r>
              <a:rPr lang="en-US" dirty="0" err="1">
                <a:cs typeface="Calibri Light"/>
              </a:rPr>
              <a:t>ρτηση</a:t>
            </a:r>
            <a:endParaRPr lang="en-US" dirty="0"/>
          </a:p>
        </p:txBody>
      </p:sp>
      <p:sp>
        <p:nvSpPr>
          <p:cNvPr id="3" name="Content Placeholder 2">
            <a:extLst>
              <a:ext uri="{FF2B5EF4-FFF2-40B4-BE49-F238E27FC236}">
                <a16:creationId xmlns:a16="http://schemas.microsoft.com/office/drawing/2014/main" id="{A7A40DDE-5E3E-2733-EA95-237EA39B1D20}"/>
              </a:ext>
            </a:extLst>
          </p:cNvPr>
          <p:cNvSpPr>
            <a:spLocks noGrp="1"/>
          </p:cNvSpPr>
          <p:nvPr>
            <p:ph idx="1"/>
          </p:nvPr>
        </p:nvSpPr>
        <p:spPr>
          <a:xfrm>
            <a:off x="703908" y="1201907"/>
            <a:ext cx="10131425" cy="916820"/>
          </a:xfrm>
        </p:spPr>
        <p:txBody>
          <a:bodyPr>
            <a:normAutofit fontScale="62500" lnSpcReduction="20000"/>
          </a:bodyPr>
          <a:lstStyle/>
          <a:p>
            <a:pPr>
              <a:buClr>
                <a:schemeClr val="tx1"/>
              </a:buClr>
            </a:pPr>
            <a:r>
              <a:rPr lang="en-US" dirty="0">
                <a:cs typeface="Calibri"/>
              </a:rPr>
              <a:t>Κα</a:t>
            </a:r>
            <a:r>
              <a:rPr lang="en-US" dirty="0" err="1">
                <a:cs typeface="Calibri"/>
              </a:rPr>
              <a:t>τάστ</a:t>
            </a:r>
            <a:r>
              <a:rPr lang="en-US" dirty="0">
                <a:cs typeface="Calibri"/>
              </a:rPr>
              <a:t>α</a:t>
            </a:r>
            <a:r>
              <a:rPr lang="en-US" dirty="0" err="1">
                <a:cs typeface="Calibri"/>
              </a:rPr>
              <a:t>ση</a:t>
            </a:r>
            <a:r>
              <a:rPr lang="en-US" dirty="0">
                <a:cs typeface="Calibri"/>
              </a:rPr>
              <a:t> </a:t>
            </a:r>
            <a:r>
              <a:rPr lang="en-US" dirty="0" err="1">
                <a:cs typeface="Calibri"/>
              </a:rPr>
              <a:t>τροχών</a:t>
            </a:r>
            <a:r>
              <a:rPr lang="en-US" dirty="0">
                <a:cs typeface="Calibri"/>
              </a:rPr>
              <a:t> (</a:t>
            </a:r>
            <a:r>
              <a:rPr lang="en-US" dirty="0" err="1">
                <a:cs typeface="Calibri"/>
              </a:rPr>
              <a:t>θρ</a:t>
            </a:r>
            <a:r>
              <a:rPr lang="en-US" dirty="0">
                <a:cs typeface="Calibri"/>
              </a:rPr>
              <a:t>α</a:t>
            </a:r>
            <a:r>
              <a:rPr lang="en-US" dirty="0" err="1">
                <a:cs typeface="Calibri"/>
              </a:rPr>
              <a:t>ύσεις</a:t>
            </a:r>
            <a:r>
              <a:rPr lang="en-US" dirty="0">
                <a:cs typeface="Calibri"/>
              </a:rPr>
              <a:t>, </a:t>
            </a:r>
            <a:r>
              <a:rPr lang="en-US" dirty="0" err="1">
                <a:cs typeface="Calibri"/>
              </a:rPr>
              <a:t>ελλείψεις</a:t>
            </a:r>
            <a:r>
              <a:rPr lang="en-US" dirty="0">
                <a:cs typeface="Calibri"/>
              </a:rPr>
              <a:t> </a:t>
            </a:r>
            <a:r>
              <a:rPr lang="en-US" dirty="0" err="1">
                <a:cs typeface="Calibri"/>
              </a:rPr>
              <a:t>στ</a:t>
            </a:r>
            <a:r>
              <a:rPr lang="en-US" dirty="0">
                <a:cs typeface="Calibri"/>
              </a:rPr>
              <a:t>α μπ</a:t>
            </a:r>
            <a:r>
              <a:rPr lang="en-US" dirty="0" err="1">
                <a:cs typeface="Calibri"/>
              </a:rPr>
              <a:t>ουλόνι</a:t>
            </a:r>
            <a:r>
              <a:rPr lang="en-US" dirty="0">
                <a:cs typeface="Calibri"/>
              </a:rPr>
              <a:t>α)</a:t>
            </a:r>
          </a:p>
          <a:p>
            <a:pPr>
              <a:buClr>
                <a:schemeClr val="tx1"/>
              </a:buClr>
            </a:pPr>
            <a:r>
              <a:rPr lang="en-US" dirty="0" err="1">
                <a:cs typeface="Calibri"/>
              </a:rPr>
              <a:t>Ελαστικά</a:t>
            </a:r>
            <a:r>
              <a:rPr lang="en-US" dirty="0">
                <a:cs typeface="Calibri"/>
              </a:rPr>
              <a:t> (</a:t>
            </a:r>
            <a:r>
              <a:rPr lang="en-US" dirty="0" err="1">
                <a:cs typeface="Calibri"/>
              </a:rPr>
              <a:t>δείκτης</a:t>
            </a:r>
            <a:r>
              <a:rPr lang="en-US" dirty="0">
                <a:cs typeface="Calibri"/>
              </a:rPr>
              <a:t> </a:t>
            </a:r>
            <a:r>
              <a:rPr lang="en-US" dirty="0" err="1">
                <a:cs typeface="Calibri"/>
              </a:rPr>
              <a:t>φθοράς</a:t>
            </a:r>
            <a:r>
              <a:rPr lang="en-US" dirty="0">
                <a:cs typeface="Calibri"/>
              </a:rPr>
              <a:t> </a:t>
            </a:r>
            <a:r>
              <a:rPr lang="en-US" dirty="0" err="1">
                <a:cs typeface="Calibri"/>
              </a:rPr>
              <a:t>πέλμ</a:t>
            </a:r>
            <a:r>
              <a:rPr lang="el-GR" dirty="0">
                <a:cs typeface="Calibri"/>
              </a:rPr>
              <a:t>α</a:t>
            </a:r>
            <a:r>
              <a:rPr lang="en-US" dirty="0" err="1">
                <a:cs typeface="Calibri"/>
              </a:rPr>
              <a:t>τος</a:t>
            </a:r>
            <a:r>
              <a:rPr lang="en-US" dirty="0">
                <a:cs typeface="Calibri"/>
              </a:rPr>
              <a:t>, </a:t>
            </a:r>
            <a:r>
              <a:rPr lang="en-US" dirty="0" err="1">
                <a:cs typeface="Calibri"/>
              </a:rPr>
              <a:t>σοβαρές</a:t>
            </a:r>
            <a:r>
              <a:rPr lang="en-US" dirty="0">
                <a:cs typeface="Calibri"/>
              </a:rPr>
              <a:t> </a:t>
            </a:r>
            <a:r>
              <a:rPr lang="en-US" dirty="0" err="1">
                <a:cs typeface="Calibri"/>
              </a:rPr>
              <a:t>φθορές</a:t>
            </a:r>
            <a:r>
              <a:rPr lang="en-US" dirty="0">
                <a:cs typeface="Calibri"/>
              </a:rPr>
              <a:t>, </a:t>
            </a:r>
            <a:r>
              <a:rPr lang="en-US" dirty="0" err="1">
                <a:cs typeface="Calibri"/>
              </a:rPr>
              <a:t>ορατά</a:t>
            </a:r>
            <a:r>
              <a:rPr lang="en-US" dirty="0">
                <a:cs typeface="Calibri"/>
              </a:rPr>
              <a:t> ή και </a:t>
            </a:r>
            <a:r>
              <a:rPr lang="en-US" dirty="0" err="1">
                <a:cs typeface="Calibri"/>
              </a:rPr>
              <a:t>φθαρμένα</a:t>
            </a:r>
            <a:r>
              <a:rPr lang="en-US" dirty="0">
                <a:cs typeface="Calibri"/>
              </a:rPr>
              <a:t> </a:t>
            </a:r>
            <a:r>
              <a:rPr lang="en-US" dirty="0" err="1">
                <a:cs typeface="Calibri"/>
              </a:rPr>
              <a:t>λινά</a:t>
            </a:r>
            <a:r>
              <a:rPr lang="en-US" dirty="0">
                <a:cs typeface="Calibri"/>
              </a:rPr>
              <a:t>)</a:t>
            </a:r>
          </a:p>
        </p:txBody>
      </p:sp>
      <p:pic>
        <p:nvPicPr>
          <p:cNvPr id="4" name="Picture 3" descr="A close up of a wheel&#10;&#10;Description automatically generated">
            <a:extLst>
              <a:ext uri="{FF2B5EF4-FFF2-40B4-BE49-F238E27FC236}">
                <a16:creationId xmlns:a16="http://schemas.microsoft.com/office/drawing/2014/main" id="{7A2036AE-AB40-BAE6-34FB-A387E8016D25}"/>
              </a:ext>
            </a:extLst>
          </p:cNvPr>
          <p:cNvPicPr>
            <a:picLocks noChangeAspect="1"/>
          </p:cNvPicPr>
          <p:nvPr/>
        </p:nvPicPr>
        <p:blipFill>
          <a:blip r:embed="rId2"/>
          <a:stretch>
            <a:fillRect/>
          </a:stretch>
        </p:blipFill>
        <p:spPr>
          <a:xfrm>
            <a:off x="1066800" y="2432957"/>
            <a:ext cx="5029200" cy="3766457"/>
          </a:xfrm>
          <a:prstGeom prst="rect">
            <a:avLst/>
          </a:prstGeom>
        </p:spPr>
      </p:pic>
      <p:pic>
        <p:nvPicPr>
          <p:cNvPr id="5" name="Picture 4" descr="FORTUNE IM-EX CO., LTD - damage to truck bus and coach tyres caused by  external factors">
            <a:extLst>
              <a:ext uri="{FF2B5EF4-FFF2-40B4-BE49-F238E27FC236}">
                <a16:creationId xmlns:a16="http://schemas.microsoft.com/office/drawing/2014/main" id="{196C4C61-3B6F-1C78-4DF0-6A768A4C7FBB}"/>
              </a:ext>
            </a:extLst>
          </p:cNvPr>
          <p:cNvPicPr>
            <a:picLocks noChangeAspect="1"/>
          </p:cNvPicPr>
          <p:nvPr/>
        </p:nvPicPr>
        <p:blipFill>
          <a:blip r:embed="rId3"/>
          <a:stretch>
            <a:fillRect/>
          </a:stretch>
        </p:blipFill>
        <p:spPr>
          <a:xfrm>
            <a:off x="6509657" y="2435937"/>
            <a:ext cx="4615542" cy="3771381"/>
          </a:xfrm>
          <a:prstGeom prst="rect">
            <a:avLst/>
          </a:prstGeom>
        </p:spPr>
      </p:pic>
    </p:spTree>
    <p:extLst>
      <p:ext uri="{BB962C8B-B14F-4D97-AF65-F5344CB8AC3E}">
        <p14:creationId xmlns:p14="http://schemas.microsoft.com/office/powerpoint/2010/main" val="1714439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is Is One Of The Front Tyres From One Of Our Bosses Sons">
            <a:extLst>
              <a:ext uri="{FF2B5EF4-FFF2-40B4-BE49-F238E27FC236}">
                <a16:creationId xmlns:a16="http://schemas.microsoft.com/office/drawing/2014/main" id="{D6F32300-ABF3-566A-44C7-9696C99F2EC6}"/>
              </a:ext>
            </a:extLst>
          </p:cNvPr>
          <p:cNvPicPr>
            <a:picLocks noChangeAspect="1"/>
          </p:cNvPicPr>
          <p:nvPr/>
        </p:nvPicPr>
        <p:blipFill>
          <a:blip r:embed="rId2" cstate="print"/>
          <a:stretch>
            <a:fillRect/>
          </a:stretch>
        </p:blipFill>
        <p:spPr>
          <a:xfrm>
            <a:off x="500743" y="1148443"/>
            <a:ext cx="5214257" cy="4191000"/>
          </a:xfrm>
          <a:prstGeom prst="rect">
            <a:avLst/>
          </a:prstGeom>
        </p:spPr>
      </p:pic>
      <p:pic>
        <p:nvPicPr>
          <p:cNvPr id="5" name="Picture 4" descr="KMAX T Goodyear Truck Tyres | afgearservices.com">
            <a:extLst>
              <a:ext uri="{FF2B5EF4-FFF2-40B4-BE49-F238E27FC236}">
                <a16:creationId xmlns:a16="http://schemas.microsoft.com/office/drawing/2014/main" id="{D5E95671-C0DB-DCA2-8500-EC4858936849}"/>
              </a:ext>
            </a:extLst>
          </p:cNvPr>
          <p:cNvPicPr>
            <a:picLocks noChangeAspect="1"/>
          </p:cNvPicPr>
          <p:nvPr/>
        </p:nvPicPr>
        <p:blipFill>
          <a:blip r:embed="rId3"/>
          <a:stretch>
            <a:fillRect/>
          </a:stretch>
        </p:blipFill>
        <p:spPr>
          <a:xfrm>
            <a:off x="6091237" y="920523"/>
            <a:ext cx="5027839" cy="5027839"/>
          </a:xfrm>
          <a:prstGeom prst="rect">
            <a:avLst/>
          </a:prstGeom>
        </p:spPr>
      </p:pic>
    </p:spTree>
    <p:extLst>
      <p:ext uri="{BB962C8B-B14F-4D97-AF65-F5344CB8AC3E}">
        <p14:creationId xmlns:p14="http://schemas.microsoft.com/office/powerpoint/2010/main" val="3668674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B1D1-63DB-60CF-5F9A-F016C5C1B453}"/>
              </a:ext>
            </a:extLst>
          </p:cNvPr>
          <p:cNvSpPr>
            <a:spLocks noGrp="1"/>
          </p:cNvSpPr>
          <p:nvPr>
            <p:ph type="title"/>
          </p:nvPr>
        </p:nvSpPr>
        <p:spPr>
          <a:xfrm>
            <a:off x="992267" y="609601"/>
            <a:ext cx="9550399" cy="631371"/>
          </a:xfrm>
        </p:spPr>
        <p:txBody>
          <a:bodyPr>
            <a:normAutofit/>
          </a:bodyPr>
          <a:lstStyle/>
          <a:p>
            <a:r>
              <a:rPr lang="en-US" dirty="0">
                <a:cs typeface="Calibri Light"/>
              </a:rPr>
              <a:t>6. </a:t>
            </a:r>
            <a:r>
              <a:rPr lang="el-GR" dirty="0">
                <a:cs typeface="Calibri Light"/>
              </a:rPr>
              <a:t>Π</a:t>
            </a:r>
            <a:r>
              <a:rPr lang="en-US" dirty="0" err="1">
                <a:cs typeface="Calibri Light"/>
              </a:rPr>
              <a:t>λα</a:t>
            </a:r>
            <a:r>
              <a:rPr lang="el-GR" dirty="0">
                <a:cs typeface="Calibri Light"/>
              </a:rPr>
              <a:t>ί</a:t>
            </a:r>
            <a:r>
              <a:rPr lang="en-US" dirty="0" err="1">
                <a:cs typeface="Calibri Light"/>
              </a:rPr>
              <a:t>σιο</a:t>
            </a:r>
            <a:r>
              <a:rPr lang="en-US" dirty="0">
                <a:cs typeface="Calibri Light"/>
              </a:rPr>
              <a:t> </a:t>
            </a:r>
            <a:r>
              <a:rPr lang="en-US" dirty="0" err="1">
                <a:cs typeface="Calibri Light"/>
              </a:rPr>
              <a:t>και</a:t>
            </a:r>
            <a:r>
              <a:rPr lang="en-US" dirty="0">
                <a:cs typeface="Calibri Light"/>
              </a:rPr>
              <a:t> </a:t>
            </a:r>
            <a:r>
              <a:rPr lang="en-US" dirty="0" err="1">
                <a:cs typeface="Calibri Light"/>
              </a:rPr>
              <a:t>εξαρτ</a:t>
            </a:r>
            <a:r>
              <a:rPr lang="el-GR" dirty="0">
                <a:cs typeface="Calibri Light"/>
              </a:rPr>
              <a:t>ή</a:t>
            </a:r>
            <a:r>
              <a:rPr lang="en-US" dirty="0" err="1">
                <a:cs typeface="Calibri Light"/>
              </a:rPr>
              <a:t>ματα</a:t>
            </a:r>
            <a:r>
              <a:rPr lang="en-US" dirty="0">
                <a:cs typeface="Calibri Light"/>
              </a:rPr>
              <a:t> </a:t>
            </a:r>
            <a:r>
              <a:rPr lang="en-US" dirty="0" err="1">
                <a:cs typeface="Calibri Light"/>
              </a:rPr>
              <a:t>στερεωμ</a:t>
            </a:r>
            <a:r>
              <a:rPr lang="el-GR" dirty="0">
                <a:cs typeface="Calibri Light"/>
              </a:rPr>
              <a:t>έ</a:t>
            </a:r>
            <a:r>
              <a:rPr lang="en-US" dirty="0" err="1">
                <a:cs typeface="Calibri Light"/>
              </a:rPr>
              <a:t>να</a:t>
            </a:r>
            <a:r>
              <a:rPr lang="en-US" dirty="0">
                <a:cs typeface="Calibri Light"/>
              </a:rPr>
              <a:t> </a:t>
            </a:r>
            <a:r>
              <a:rPr lang="en-US" dirty="0" err="1">
                <a:cs typeface="Calibri Light"/>
              </a:rPr>
              <a:t>στο</a:t>
            </a:r>
            <a:r>
              <a:rPr lang="en-US" dirty="0">
                <a:cs typeface="Calibri Light"/>
              </a:rPr>
              <a:t> </a:t>
            </a:r>
            <a:r>
              <a:rPr lang="en-US" dirty="0" err="1">
                <a:cs typeface="Calibri Light"/>
              </a:rPr>
              <a:t>πλαίσιο</a:t>
            </a:r>
            <a:endParaRPr lang="en-US" dirty="0"/>
          </a:p>
        </p:txBody>
      </p:sp>
      <p:sp>
        <p:nvSpPr>
          <p:cNvPr id="3" name="Content Placeholder 2">
            <a:extLst>
              <a:ext uri="{FF2B5EF4-FFF2-40B4-BE49-F238E27FC236}">
                <a16:creationId xmlns:a16="http://schemas.microsoft.com/office/drawing/2014/main" id="{0A683047-D68A-B93E-1032-B249BF5BDCCC}"/>
              </a:ext>
            </a:extLst>
          </p:cNvPr>
          <p:cNvSpPr>
            <a:spLocks noGrp="1"/>
          </p:cNvSpPr>
          <p:nvPr>
            <p:ph type="body" idx="1"/>
          </p:nvPr>
        </p:nvSpPr>
        <p:spPr>
          <a:xfrm>
            <a:off x="524179" y="1240971"/>
            <a:ext cx="10152367" cy="1447800"/>
          </a:xfrm>
        </p:spPr>
        <p:txBody>
          <a:bodyPr/>
          <a:lstStyle/>
          <a:p>
            <a:r>
              <a:rPr lang="en-US" dirty="0" err="1">
                <a:cs typeface="Calibri"/>
              </a:rPr>
              <a:t>Δι</a:t>
            </a:r>
            <a:r>
              <a:rPr lang="en-US" dirty="0">
                <a:cs typeface="Calibri"/>
              </a:rPr>
              <a:t>α</a:t>
            </a:r>
            <a:r>
              <a:rPr lang="en-US" dirty="0" err="1">
                <a:cs typeface="Calibri"/>
              </a:rPr>
              <a:t>τάξεις</a:t>
            </a:r>
            <a:r>
              <a:rPr lang="en-US" dirty="0">
                <a:cs typeface="Calibri"/>
              </a:rPr>
              <a:t> π</a:t>
            </a:r>
            <a:r>
              <a:rPr lang="en-US" dirty="0" err="1">
                <a:cs typeface="Calibri"/>
              </a:rPr>
              <a:t>λευρικής</a:t>
            </a:r>
            <a:r>
              <a:rPr lang="en-US" dirty="0">
                <a:cs typeface="Calibri"/>
              </a:rPr>
              <a:t> και οπ</a:t>
            </a:r>
            <a:r>
              <a:rPr lang="en-US" dirty="0" err="1">
                <a:cs typeface="Calibri"/>
              </a:rPr>
              <a:t>ίσθι</a:t>
            </a:r>
            <a:r>
              <a:rPr lang="en-US" dirty="0">
                <a:cs typeface="Calibri"/>
              </a:rPr>
              <a:t>ας π</a:t>
            </a:r>
            <a:r>
              <a:rPr lang="en-US" dirty="0" err="1">
                <a:cs typeface="Calibri"/>
              </a:rPr>
              <a:t>ροστ</a:t>
            </a:r>
            <a:r>
              <a:rPr lang="en-US" dirty="0">
                <a:cs typeface="Calibri"/>
              </a:rPr>
              <a:t>α</a:t>
            </a:r>
            <a:r>
              <a:rPr lang="en-US" dirty="0" err="1">
                <a:cs typeface="Calibri"/>
              </a:rPr>
              <a:t>σί</a:t>
            </a:r>
            <a:r>
              <a:rPr lang="en-US" dirty="0">
                <a:cs typeface="Calibri"/>
              </a:rPr>
              <a:t>ας </a:t>
            </a:r>
            <a:r>
              <a:rPr lang="en-US" dirty="0" err="1">
                <a:cs typeface="Calibri"/>
              </a:rPr>
              <a:t>έν</a:t>
            </a:r>
            <a:r>
              <a:rPr lang="en-US" dirty="0">
                <a:cs typeface="Calibri"/>
              </a:rPr>
              <a:t>α</a:t>
            </a:r>
            <a:r>
              <a:rPr lang="en-US" dirty="0" err="1">
                <a:cs typeface="Calibri"/>
              </a:rPr>
              <a:t>ντι</a:t>
            </a:r>
            <a:r>
              <a:rPr lang="en-US" dirty="0">
                <a:cs typeface="Calibri"/>
              </a:rPr>
              <a:t> </a:t>
            </a:r>
            <a:r>
              <a:rPr lang="en-US" dirty="0" err="1">
                <a:cs typeface="Calibri"/>
              </a:rPr>
              <a:t>ενσφήνωσης</a:t>
            </a:r>
            <a:endParaRPr lang="en-US" dirty="0">
              <a:cs typeface="Calibri"/>
            </a:endParaRPr>
          </a:p>
        </p:txBody>
      </p:sp>
      <p:pic>
        <p:nvPicPr>
          <p:cNvPr id="4" name="Picture 3" descr="Improved step, toolbox, side-guard protection options for truck bodies |  2017-10-10 | Refrigerated Frozen Food | Refrigerated &amp; Frozen Foods">
            <a:extLst>
              <a:ext uri="{FF2B5EF4-FFF2-40B4-BE49-F238E27FC236}">
                <a16:creationId xmlns:a16="http://schemas.microsoft.com/office/drawing/2014/main" id="{D26F284C-3D44-D026-9F6B-A5FF9572BCC3}"/>
              </a:ext>
            </a:extLst>
          </p:cNvPr>
          <p:cNvPicPr>
            <a:picLocks noChangeAspect="1"/>
          </p:cNvPicPr>
          <p:nvPr/>
        </p:nvPicPr>
        <p:blipFill>
          <a:blip r:embed="rId2"/>
          <a:stretch>
            <a:fillRect/>
          </a:stretch>
        </p:blipFill>
        <p:spPr>
          <a:xfrm>
            <a:off x="522515" y="2569028"/>
            <a:ext cx="5638800" cy="3472543"/>
          </a:xfrm>
          <a:prstGeom prst="rect">
            <a:avLst/>
          </a:prstGeom>
        </p:spPr>
      </p:pic>
      <p:pic>
        <p:nvPicPr>
          <p:cNvPr id="6" name="Picture 5" descr="Rear impact guard from Wabash National named finalist for Swedish Steel  Prize 2017 - SSAB">
            <a:extLst>
              <a:ext uri="{FF2B5EF4-FFF2-40B4-BE49-F238E27FC236}">
                <a16:creationId xmlns:a16="http://schemas.microsoft.com/office/drawing/2014/main" id="{D167C22A-42DD-A610-D601-D8F79F8225C2}"/>
              </a:ext>
            </a:extLst>
          </p:cNvPr>
          <p:cNvPicPr>
            <a:picLocks noChangeAspect="1"/>
          </p:cNvPicPr>
          <p:nvPr/>
        </p:nvPicPr>
        <p:blipFill>
          <a:blip r:embed="rId3"/>
          <a:stretch>
            <a:fillRect/>
          </a:stretch>
        </p:blipFill>
        <p:spPr>
          <a:xfrm>
            <a:off x="6183086" y="2569600"/>
            <a:ext cx="5290456" cy="3471399"/>
          </a:xfrm>
          <a:prstGeom prst="rect">
            <a:avLst/>
          </a:prstGeom>
        </p:spPr>
      </p:pic>
    </p:spTree>
    <p:extLst>
      <p:ext uri="{BB962C8B-B14F-4D97-AF65-F5344CB8AC3E}">
        <p14:creationId xmlns:p14="http://schemas.microsoft.com/office/powerpoint/2010/main" val="1976605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ow to Fix Rust on Your Car">
            <a:extLst>
              <a:ext uri="{FF2B5EF4-FFF2-40B4-BE49-F238E27FC236}">
                <a16:creationId xmlns:a16="http://schemas.microsoft.com/office/drawing/2014/main" id="{BC0D5E97-4FAD-7140-455F-B18542256474}"/>
              </a:ext>
            </a:extLst>
          </p:cNvPr>
          <p:cNvPicPr>
            <a:picLocks noChangeAspect="1"/>
          </p:cNvPicPr>
          <p:nvPr/>
        </p:nvPicPr>
        <p:blipFill>
          <a:blip r:embed="rId2"/>
          <a:stretch>
            <a:fillRect/>
          </a:stretch>
        </p:blipFill>
        <p:spPr>
          <a:xfrm>
            <a:off x="657225" y="2724150"/>
            <a:ext cx="5876925" cy="3305175"/>
          </a:xfrm>
          <a:prstGeom prst="rect">
            <a:avLst/>
          </a:prstGeom>
        </p:spPr>
      </p:pic>
      <p:sp>
        <p:nvSpPr>
          <p:cNvPr id="6" name="TextBox 5">
            <a:extLst>
              <a:ext uri="{FF2B5EF4-FFF2-40B4-BE49-F238E27FC236}">
                <a16:creationId xmlns:a16="http://schemas.microsoft.com/office/drawing/2014/main" id="{262A6883-2F08-C353-3887-C3A9950DF26F}"/>
              </a:ext>
            </a:extLst>
          </p:cNvPr>
          <p:cNvSpPr txBox="1"/>
          <p:nvPr/>
        </p:nvSpPr>
        <p:spPr>
          <a:xfrm>
            <a:off x="1170735" y="571754"/>
            <a:ext cx="9406725"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err="1">
                <a:cs typeface="Calibri"/>
              </a:rPr>
              <a:t>Σο</a:t>
            </a:r>
            <a:r>
              <a:rPr lang="en-US" sz="2000" dirty="0">
                <a:cs typeface="Calibri"/>
              </a:rPr>
              <a:t>βα</a:t>
            </a:r>
            <a:r>
              <a:rPr lang="en-US" sz="2000" dirty="0" err="1">
                <a:cs typeface="Calibri"/>
              </a:rPr>
              <a:t>ρές</a:t>
            </a:r>
            <a:r>
              <a:rPr lang="en-US" sz="2000" dirty="0">
                <a:cs typeface="Calibri"/>
              </a:rPr>
              <a:t> </a:t>
            </a:r>
            <a:r>
              <a:rPr lang="en-US" sz="2000" dirty="0" err="1">
                <a:cs typeface="Calibri"/>
              </a:rPr>
              <a:t>οξειδώσεις</a:t>
            </a:r>
            <a:r>
              <a:rPr lang="en-US" sz="2000" dirty="0">
                <a:cs typeface="Calibri"/>
              </a:rPr>
              <a:t> (</a:t>
            </a:r>
            <a:r>
              <a:rPr lang="en-US" sz="2000" dirty="0" err="1">
                <a:cs typeface="Calibri"/>
              </a:rPr>
              <a:t>σκουρίες</a:t>
            </a:r>
            <a:r>
              <a:rPr lang="en-US" sz="2000" dirty="0">
                <a:cs typeface="Calibri"/>
              </a:rPr>
              <a:t>) π</a:t>
            </a:r>
            <a:r>
              <a:rPr lang="en-US" sz="2000" dirty="0" err="1">
                <a:cs typeface="Calibri"/>
              </a:rPr>
              <a:t>ου</a:t>
            </a:r>
            <a:r>
              <a:rPr lang="en-US" sz="2000" dirty="0">
                <a:cs typeface="Calibri"/>
              </a:rPr>
              <a:t> </a:t>
            </a:r>
            <a:r>
              <a:rPr lang="en-US" sz="2000" dirty="0" err="1">
                <a:cs typeface="Calibri"/>
              </a:rPr>
              <a:t>έχουν</a:t>
            </a:r>
            <a:r>
              <a:rPr lang="en-US" sz="2000" dirty="0">
                <a:cs typeface="Calibri"/>
              </a:rPr>
              <a:t> π</a:t>
            </a:r>
            <a:r>
              <a:rPr lang="en-US" sz="2000" dirty="0" err="1">
                <a:cs typeface="Calibri"/>
              </a:rPr>
              <a:t>ροκ</a:t>
            </a:r>
            <a:r>
              <a:rPr lang="en-US" sz="2000" dirty="0">
                <a:cs typeface="Calibri"/>
              </a:rPr>
              <a:t>α</a:t>
            </a:r>
            <a:r>
              <a:rPr lang="en-US" sz="2000" dirty="0" err="1">
                <a:cs typeface="Calibri"/>
              </a:rPr>
              <a:t>λέσει</a:t>
            </a:r>
            <a:r>
              <a:rPr lang="en-US" sz="2000" dirty="0">
                <a:cs typeface="Calibri"/>
              </a:rPr>
              <a:t> β</a:t>
            </a:r>
            <a:r>
              <a:rPr lang="en-US" sz="2000" dirty="0" err="1">
                <a:cs typeface="Calibri"/>
              </a:rPr>
              <a:t>λά</a:t>
            </a:r>
            <a:r>
              <a:rPr lang="en-US" sz="2000" dirty="0">
                <a:cs typeface="Calibri"/>
              </a:rPr>
              <a:t>β</a:t>
            </a:r>
            <a:r>
              <a:rPr lang="en-US" sz="2000" dirty="0" err="1">
                <a:cs typeface="Calibri"/>
              </a:rPr>
              <a:t>ες</a:t>
            </a:r>
            <a:r>
              <a:rPr lang="en-US" sz="2000" dirty="0">
                <a:cs typeface="Calibri"/>
              </a:rPr>
              <a:t> </a:t>
            </a:r>
            <a:r>
              <a:rPr lang="en-US" sz="2000" dirty="0" err="1">
                <a:cs typeface="Calibri"/>
              </a:rPr>
              <a:t>σε</a:t>
            </a:r>
            <a:r>
              <a:rPr lang="en-US" sz="2000" dirty="0">
                <a:cs typeface="Calibri"/>
              </a:rPr>
              <a:t> κατα</a:t>
            </a:r>
            <a:r>
              <a:rPr lang="en-US" sz="2000" dirty="0" err="1">
                <a:cs typeface="Calibri"/>
              </a:rPr>
              <a:t>σκευ</a:t>
            </a:r>
            <a:r>
              <a:rPr lang="en-US" sz="2000" dirty="0">
                <a:cs typeface="Calibri"/>
              </a:rPr>
              <a:t>α</a:t>
            </a:r>
            <a:r>
              <a:rPr lang="en-US" sz="2000" dirty="0" err="1">
                <a:cs typeface="Calibri"/>
              </a:rPr>
              <a:t>στικά</a:t>
            </a:r>
            <a:r>
              <a:rPr lang="en-US" sz="2000" dirty="0">
                <a:cs typeface="Calibri"/>
              </a:rPr>
              <a:t> </a:t>
            </a:r>
            <a:r>
              <a:rPr lang="en-US" sz="2000" dirty="0" err="1">
                <a:cs typeface="Calibri"/>
              </a:rPr>
              <a:t>μέρη</a:t>
            </a:r>
            <a:r>
              <a:rPr lang="en-US" sz="2000" dirty="0">
                <a:cs typeface="Calibri"/>
              </a:rPr>
              <a:t> </a:t>
            </a:r>
            <a:r>
              <a:rPr lang="en-US" sz="2000" dirty="0" err="1">
                <a:cs typeface="Calibri"/>
              </a:rPr>
              <a:t>του</a:t>
            </a:r>
            <a:r>
              <a:rPr lang="en-US" sz="2000" dirty="0">
                <a:cs typeface="Calibri"/>
              </a:rPr>
              <a:t> </a:t>
            </a:r>
            <a:r>
              <a:rPr lang="en-US" sz="2000" dirty="0" err="1">
                <a:cs typeface="Calibri"/>
              </a:rPr>
              <a:t>οχήμ</a:t>
            </a:r>
            <a:r>
              <a:rPr lang="en-US" sz="2000" dirty="0">
                <a:cs typeface="Calibri"/>
              </a:rPr>
              <a:t>α</a:t>
            </a:r>
            <a:r>
              <a:rPr lang="en-US" sz="2000" dirty="0" err="1">
                <a:cs typeface="Calibri"/>
              </a:rPr>
              <a:t>τος</a:t>
            </a:r>
            <a:r>
              <a:rPr lang="en-US" sz="2000" dirty="0">
                <a:cs typeface="Calibri"/>
              </a:rPr>
              <a:t>  (πλα</a:t>
            </a:r>
            <a:r>
              <a:rPr lang="en-US" sz="2000" dirty="0" err="1">
                <a:cs typeface="Calibri"/>
              </a:rPr>
              <a:t>ίσιο</a:t>
            </a:r>
            <a:r>
              <a:rPr lang="en-US" sz="2000" dirty="0">
                <a:cs typeface="Calibri"/>
              </a:rPr>
              <a:t>, </a:t>
            </a:r>
            <a:r>
              <a:rPr lang="en-US" sz="2000" dirty="0" err="1">
                <a:cs typeface="Calibri"/>
              </a:rPr>
              <a:t>δά</a:t>
            </a:r>
            <a:r>
              <a:rPr lang="en-US" sz="2000" dirty="0">
                <a:cs typeface="Calibri"/>
              </a:rPr>
              <a:t>π</a:t>
            </a:r>
            <a:r>
              <a:rPr lang="en-US" sz="2000" dirty="0" err="1">
                <a:cs typeface="Calibri"/>
              </a:rPr>
              <a:t>εδο</a:t>
            </a:r>
            <a:r>
              <a:rPr lang="en-US" sz="2000" dirty="0">
                <a:cs typeface="Calibri"/>
              </a:rPr>
              <a:t>, αμα</a:t>
            </a:r>
            <a:r>
              <a:rPr lang="en-US" sz="2000" dirty="0" err="1">
                <a:cs typeface="Calibri"/>
              </a:rPr>
              <a:t>ξωμ</a:t>
            </a:r>
            <a:r>
              <a:rPr lang="en-US" sz="2000" dirty="0">
                <a:cs typeface="Calibri"/>
              </a:rPr>
              <a:t>α, </a:t>
            </a:r>
            <a:r>
              <a:rPr lang="en-US" sz="2000" dirty="0" err="1">
                <a:cs typeface="Calibri"/>
              </a:rPr>
              <a:t>θάλ</a:t>
            </a:r>
            <a:r>
              <a:rPr lang="en-US" sz="2000" dirty="0">
                <a:cs typeface="Calibri"/>
              </a:rPr>
              <a:t>α</a:t>
            </a:r>
            <a:r>
              <a:rPr lang="en-US" sz="2000" dirty="0" err="1">
                <a:cs typeface="Calibri"/>
              </a:rPr>
              <a:t>μος</a:t>
            </a:r>
            <a:r>
              <a:rPr lang="en-US" sz="2000" dirty="0">
                <a:cs typeface="Calibri"/>
              </a:rPr>
              <a:t>, κα</a:t>
            </a:r>
            <a:r>
              <a:rPr lang="en-US" sz="2000" dirty="0" err="1">
                <a:cs typeface="Calibri"/>
              </a:rPr>
              <a:t>θίσμ</a:t>
            </a:r>
            <a:r>
              <a:rPr lang="en-US" sz="2000" dirty="0">
                <a:cs typeface="Calibri"/>
              </a:rPr>
              <a:t>ατα)</a:t>
            </a:r>
            <a:endParaRPr lang="en-US" sz="2000" dirty="0">
              <a:solidFill>
                <a:srgbClr val="000000"/>
              </a:solidFill>
              <a:cs typeface="Calibri"/>
            </a:endParaRPr>
          </a:p>
          <a:p>
            <a:pPr algn="l"/>
            <a:endParaRPr lang="en-US" dirty="0">
              <a:cs typeface="Calibri"/>
            </a:endParaRPr>
          </a:p>
        </p:txBody>
      </p:sp>
      <p:pic>
        <p:nvPicPr>
          <p:cNvPr id="7" name="Picture 6" descr="The 7 Steps in How To Fix Rust On A Car - Leons Auto Body">
            <a:extLst>
              <a:ext uri="{FF2B5EF4-FFF2-40B4-BE49-F238E27FC236}">
                <a16:creationId xmlns:a16="http://schemas.microsoft.com/office/drawing/2014/main" id="{AC0B82C5-960C-7F1F-2BCA-A6BED7CBF277}"/>
              </a:ext>
            </a:extLst>
          </p:cNvPr>
          <p:cNvPicPr>
            <a:picLocks noChangeAspect="1"/>
          </p:cNvPicPr>
          <p:nvPr/>
        </p:nvPicPr>
        <p:blipFill>
          <a:blip r:embed="rId3"/>
          <a:stretch>
            <a:fillRect/>
          </a:stretch>
        </p:blipFill>
        <p:spPr>
          <a:xfrm>
            <a:off x="6629400" y="2720876"/>
            <a:ext cx="5067299" cy="3311723"/>
          </a:xfrm>
          <a:prstGeom prst="rect">
            <a:avLst/>
          </a:prstGeom>
        </p:spPr>
      </p:pic>
    </p:spTree>
    <p:extLst>
      <p:ext uri="{BB962C8B-B14F-4D97-AF65-F5344CB8AC3E}">
        <p14:creationId xmlns:p14="http://schemas.microsoft.com/office/powerpoint/2010/main" val="450129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5BDC9-1BF9-14CA-BF6D-7C8D50D228B2}"/>
              </a:ext>
            </a:extLst>
          </p:cNvPr>
          <p:cNvSpPr>
            <a:spLocks noGrp="1"/>
          </p:cNvSpPr>
          <p:nvPr>
            <p:ph type="title"/>
          </p:nvPr>
        </p:nvSpPr>
        <p:spPr>
          <a:xfrm>
            <a:off x="685801" y="261257"/>
            <a:ext cx="10131425" cy="759582"/>
          </a:xfrm>
        </p:spPr>
        <p:txBody>
          <a:bodyPr>
            <a:normAutofit fontScale="90000"/>
          </a:bodyPr>
          <a:lstStyle/>
          <a:p>
            <a:r>
              <a:rPr lang="en-US" dirty="0">
                <a:cs typeface="Calibri Light"/>
              </a:rPr>
              <a:t>7. Λ</a:t>
            </a:r>
            <a:r>
              <a:rPr lang="el-GR" dirty="0">
                <a:cs typeface="Calibri Light"/>
              </a:rPr>
              <a:t>οιπός τεχνικός εξοπλισμός</a:t>
            </a:r>
            <a:endParaRPr lang="en-US" dirty="0"/>
          </a:p>
        </p:txBody>
      </p:sp>
      <p:sp>
        <p:nvSpPr>
          <p:cNvPr id="3" name="Content Placeholder 2">
            <a:extLst>
              <a:ext uri="{FF2B5EF4-FFF2-40B4-BE49-F238E27FC236}">
                <a16:creationId xmlns:a16="http://schemas.microsoft.com/office/drawing/2014/main" id="{BF047BA1-7725-5C8D-FB05-03652006CF90}"/>
              </a:ext>
            </a:extLst>
          </p:cNvPr>
          <p:cNvSpPr>
            <a:spLocks noGrp="1"/>
          </p:cNvSpPr>
          <p:nvPr>
            <p:ph idx="1"/>
          </p:nvPr>
        </p:nvSpPr>
        <p:spPr>
          <a:xfrm>
            <a:off x="685801" y="955524"/>
            <a:ext cx="10131425" cy="764419"/>
          </a:xfrm>
        </p:spPr>
        <p:txBody>
          <a:bodyPr>
            <a:normAutofit fontScale="77500" lnSpcReduction="20000"/>
          </a:bodyPr>
          <a:lstStyle/>
          <a:p>
            <a:pPr>
              <a:buClr>
                <a:schemeClr val="tx1"/>
              </a:buClr>
            </a:pPr>
            <a:r>
              <a:rPr lang="en-US" dirty="0" err="1">
                <a:cs typeface="Calibri"/>
              </a:rPr>
              <a:t>Πυροσ</a:t>
            </a:r>
            <a:r>
              <a:rPr lang="en-US" dirty="0">
                <a:cs typeface="Calibri"/>
              </a:rPr>
              <a:t>β</a:t>
            </a:r>
            <a:r>
              <a:rPr lang="en-US" dirty="0" err="1">
                <a:cs typeface="Calibri"/>
              </a:rPr>
              <a:t>εστήρες</a:t>
            </a:r>
          </a:p>
          <a:p>
            <a:pPr>
              <a:buClr>
                <a:schemeClr val="tx1"/>
              </a:buClr>
            </a:pPr>
            <a:r>
              <a:rPr lang="en-US" dirty="0" err="1">
                <a:cs typeface="Calibri"/>
              </a:rPr>
              <a:t>Ταχογράφος</a:t>
            </a:r>
            <a:endParaRPr lang="en-US" dirty="0">
              <a:cs typeface="Calibri"/>
            </a:endParaRPr>
          </a:p>
        </p:txBody>
      </p:sp>
      <p:pic>
        <p:nvPicPr>
          <p:cNvPr id="4" name="Picture 3" descr="Κουλουκίθ: Πυροσβεστήρες">
            <a:extLst>
              <a:ext uri="{FF2B5EF4-FFF2-40B4-BE49-F238E27FC236}">
                <a16:creationId xmlns:a16="http://schemas.microsoft.com/office/drawing/2014/main" id="{204F305E-3C87-8E96-6946-52116F526E63}"/>
              </a:ext>
            </a:extLst>
          </p:cNvPr>
          <p:cNvPicPr>
            <a:picLocks noChangeAspect="1"/>
          </p:cNvPicPr>
          <p:nvPr/>
        </p:nvPicPr>
        <p:blipFill>
          <a:blip r:embed="rId2"/>
          <a:stretch>
            <a:fillRect/>
          </a:stretch>
        </p:blipFill>
        <p:spPr>
          <a:xfrm>
            <a:off x="304800" y="2023865"/>
            <a:ext cx="5791200" cy="4149211"/>
          </a:xfrm>
          <a:prstGeom prst="rect">
            <a:avLst/>
          </a:prstGeom>
        </p:spPr>
      </p:pic>
      <p:pic>
        <p:nvPicPr>
          <p:cNvPr id="6" name="Picture 5" descr="Σφραγίδες Ταχογράφων - ΑΝΤΑΛΛΑΚΤΙΚΑ ΤΑΧΟΓΡΑΦΩΝ - ΠΑΛΟΥΜΠΗΣ ΤΑΧΟΓΡΑΦΟΙ,  ΤΑΞΙΜΕΤΡΑ, ΚΟΦΤΕΣ, ΚΟΝΤΕΡ, ΑΧΑΪΑ">
            <a:extLst>
              <a:ext uri="{FF2B5EF4-FFF2-40B4-BE49-F238E27FC236}">
                <a16:creationId xmlns:a16="http://schemas.microsoft.com/office/drawing/2014/main" id="{5F1BCB0B-0A7D-4CE1-170F-0FA6344EEBFE}"/>
              </a:ext>
            </a:extLst>
          </p:cNvPr>
          <p:cNvPicPr>
            <a:picLocks noChangeAspect="1"/>
          </p:cNvPicPr>
          <p:nvPr/>
        </p:nvPicPr>
        <p:blipFill>
          <a:blip r:embed="rId3"/>
          <a:stretch>
            <a:fillRect/>
          </a:stretch>
        </p:blipFill>
        <p:spPr>
          <a:xfrm>
            <a:off x="6237514" y="2029247"/>
            <a:ext cx="5410199" cy="4138449"/>
          </a:xfrm>
          <a:prstGeom prst="rect">
            <a:avLst/>
          </a:prstGeom>
        </p:spPr>
      </p:pic>
    </p:spTree>
    <p:extLst>
      <p:ext uri="{BB962C8B-B14F-4D97-AF65-F5344CB8AC3E}">
        <p14:creationId xmlns:p14="http://schemas.microsoft.com/office/powerpoint/2010/main" val="3894460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BCC15-8D3F-A4ED-3A69-1F79873F447E}"/>
              </a:ext>
            </a:extLst>
          </p:cNvPr>
          <p:cNvSpPr>
            <a:spLocks noGrp="1"/>
          </p:cNvSpPr>
          <p:nvPr>
            <p:ph type="title"/>
          </p:nvPr>
        </p:nvSpPr>
        <p:spPr>
          <a:xfrm>
            <a:off x="685801" y="609600"/>
            <a:ext cx="10131425" cy="650725"/>
          </a:xfrm>
        </p:spPr>
        <p:txBody>
          <a:bodyPr>
            <a:normAutofit fontScale="90000"/>
          </a:bodyPr>
          <a:lstStyle/>
          <a:p>
            <a:r>
              <a:rPr lang="en-US" dirty="0">
                <a:cs typeface="Calibri Light"/>
              </a:rPr>
              <a:t>8. Ο</a:t>
            </a:r>
            <a:r>
              <a:rPr lang="el-GR" dirty="0">
                <a:cs typeface="Calibri Light"/>
              </a:rPr>
              <a:t>χλήσεις</a:t>
            </a:r>
            <a:endParaRPr lang="en-US" dirty="0"/>
          </a:p>
        </p:txBody>
      </p:sp>
      <p:sp>
        <p:nvSpPr>
          <p:cNvPr id="3" name="Content Placeholder 2">
            <a:extLst>
              <a:ext uri="{FF2B5EF4-FFF2-40B4-BE49-F238E27FC236}">
                <a16:creationId xmlns:a16="http://schemas.microsoft.com/office/drawing/2014/main" id="{CCFC2ED3-58DB-34CD-15E5-98D18828F4D3}"/>
              </a:ext>
            </a:extLst>
          </p:cNvPr>
          <p:cNvSpPr>
            <a:spLocks noGrp="1"/>
          </p:cNvSpPr>
          <p:nvPr>
            <p:ph idx="1"/>
          </p:nvPr>
        </p:nvSpPr>
        <p:spPr>
          <a:xfrm>
            <a:off x="685801" y="1260324"/>
            <a:ext cx="10131425" cy="797076"/>
          </a:xfrm>
        </p:spPr>
        <p:txBody>
          <a:bodyPr>
            <a:normAutofit fontScale="77500" lnSpcReduction="20000"/>
          </a:bodyPr>
          <a:lstStyle/>
          <a:p>
            <a:pPr>
              <a:buClr>
                <a:schemeClr val="tx1"/>
              </a:buClr>
            </a:pPr>
            <a:r>
              <a:rPr lang="en-US" dirty="0" err="1">
                <a:cs typeface="Calibri"/>
              </a:rPr>
              <a:t>Θολερότητ</a:t>
            </a:r>
            <a:r>
              <a:rPr lang="en-US" dirty="0">
                <a:cs typeface="Calibri"/>
              </a:rPr>
              <a:t>α κα</a:t>
            </a:r>
            <a:r>
              <a:rPr lang="en-US" dirty="0" err="1">
                <a:cs typeface="Calibri"/>
              </a:rPr>
              <a:t>υσ</a:t>
            </a:r>
            <a:r>
              <a:rPr lang="en-US" dirty="0">
                <a:cs typeface="Calibri"/>
              </a:rPr>
              <a:t>α</a:t>
            </a:r>
            <a:r>
              <a:rPr lang="en-US" dirty="0" err="1">
                <a:cs typeface="Calibri"/>
              </a:rPr>
              <a:t>ερίων</a:t>
            </a:r>
          </a:p>
          <a:p>
            <a:pPr>
              <a:buClr>
                <a:schemeClr val="tx1"/>
              </a:buClr>
            </a:pPr>
            <a:r>
              <a:rPr lang="en-US" dirty="0" err="1">
                <a:cs typeface="Calibri"/>
              </a:rPr>
              <a:t>Δι</a:t>
            </a:r>
            <a:r>
              <a:rPr lang="en-US" dirty="0">
                <a:cs typeface="Calibri"/>
              </a:rPr>
              <a:t>α</a:t>
            </a:r>
            <a:r>
              <a:rPr lang="en-US" dirty="0" err="1">
                <a:cs typeface="Calibri"/>
              </a:rPr>
              <a:t>ρροές</a:t>
            </a:r>
            <a:r>
              <a:rPr lang="en-US" dirty="0">
                <a:cs typeface="Calibri"/>
              </a:rPr>
              <a:t> </a:t>
            </a:r>
            <a:r>
              <a:rPr lang="en-US" dirty="0" err="1">
                <a:cs typeface="Calibri"/>
              </a:rPr>
              <a:t>υγρών</a:t>
            </a:r>
            <a:r>
              <a:rPr lang="en-US" dirty="0">
                <a:cs typeface="Calibri"/>
              </a:rPr>
              <a:t> (</a:t>
            </a:r>
            <a:r>
              <a:rPr lang="en-US" dirty="0" err="1">
                <a:cs typeface="Calibri"/>
              </a:rPr>
              <a:t>εκτός</a:t>
            </a:r>
            <a:r>
              <a:rPr lang="en-US" dirty="0">
                <a:cs typeface="Calibri"/>
              </a:rPr>
              <a:t> από </a:t>
            </a:r>
            <a:r>
              <a:rPr lang="en-US" dirty="0" err="1">
                <a:cs typeface="Calibri"/>
              </a:rPr>
              <a:t>νερό</a:t>
            </a:r>
            <a:r>
              <a:rPr lang="en-US" dirty="0">
                <a:cs typeface="Calibri"/>
              </a:rPr>
              <a:t>)</a:t>
            </a:r>
          </a:p>
        </p:txBody>
      </p:sp>
      <p:pic>
        <p:nvPicPr>
          <p:cNvPr id="4" name="Picture 3" descr="3 Types of Diesel Vehicle Exhaust Smoke - NW Fuel">
            <a:extLst>
              <a:ext uri="{FF2B5EF4-FFF2-40B4-BE49-F238E27FC236}">
                <a16:creationId xmlns:a16="http://schemas.microsoft.com/office/drawing/2014/main" id="{D4C565A6-73F9-A0D8-551B-A094E611239D}"/>
              </a:ext>
            </a:extLst>
          </p:cNvPr>
          <p:cNvPicPr>
            <a:picLocks noChangeAspect="1"/>
          </p:cNvPicPr>
          <p:nvPr/>
        </p:nvPicPr>
        <p:blipFill>
          <a:blip r:embed="rId2"/>
          <a:stretch>
            <a:fillRect/>
          </a:stretch>
        </p:blipFill>
        <p:spPr>
          <a:xfrm>
            <a:off x="275545" y="2456089"/>
            <a:ext cx="5534025" cy="2522764"/>
          </a:xfrm>
          <a:prstGeom prst="rect">
            <a:avLst/>
          </a:prstGeom>
        </p:spPr>
      </p:pic>
      <p:pic>
        <p:nvPicPr>
          <p:cNvPr id="5" name="Picture 4" descr="Car Leaking Oil When Parked and Running | Firestone Complete Auto Care">
            <a:extLst>
              <a:ext uri="{FF2B5EF4-FFF2-40B4-BE49-F238E27FC236}">
                <a16:creationId xmlns:a16="http://schemas.microsoft.com/office/drawing/2014/main" id="{402E7213-24CF-F071-AA3B-8F2E31E374F8}"/>
              </a:ext>
            </a:extLst>
          </p:cNvPr>
          <p:cNvPicPr>
            <a:picLocks noChangeAspect="1"/>
          </p:cNvPicPr>
          <p:nvPr/>
        </p:nvPicPr>
        <p:blipFill>
          <a:blip r:embed="rId3"/>
          <a:stretch>
            <a:fillRect/>
          </a:stretch>
        </p:blipFill>
        <p:spPr>
          <a:xfrm>
            <a:off x="6092599" y="1860777"/>
            <a:ext cx="5558517" cy="3702503"/>
          </a:xfrm>
          <a:prstGeom prst="rect">
            <a:avLst/>
          </a:prstGeom>
        </p:spPr>
      </p:pic>
    </p:spTree>
    <p:extLst>
      <p:ext uri="{BB962C8B-B14F-4D97-AF65-F5344CB8AC3E}">
        <p14:creationId xmlns:p14="http://schemas.microsoft.com/office/powerpoint/2010/main" val="39276764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89E73-045E-1C82-85FA-FC3EBEA9BC12}"/>
              </a:ext>
            </a:extLst>
          </p:cNvPr>
          <p:cNvSpPr>
            <a:spLocks noGrp="1"/>
          </p:cNvSpPr>
          <p:nvPr>
            <p:ph type="title"/>
          </p:nvPr>
        </p:nvSpPr>
        <p:spPr>
          <a:xfrm>
            <a:off x="685801" y="337457"/>
            <a:ext cx="10131425" cy="639839"/>
          </a:xfrm>
        </p:spPr>
        <p:txBody>
          <a:bodyPr>
            <a:normAutofit fontScale="90000"/>
          </a:bodyPr>
          <a:lstStyle/>
          <a:p>
            <a:r>
              <a:rPr lang="en-US" dirty="0">
                <a:cs typeface="Calibri Light"/>
              </a:rPr>
              <a:t>9. Σ</a:t>
            </a:r>
            <a:r>
              <a:rPr lang="el-GR" dirty="0">
                <a:cs typeface="Calibri Light"/>
              </a:rPr>
              <a:t>υμπληρωματικοί έ</a:t>
            </a:r>
            <a:r>
              <a:rPr lang="en-US" dirty="0" err="1">
                <a:cs typeface="Calibri Light"/>
              </a:rPr>
              <a:t>λεγχοι</a:t>
            </a:r>
            <a:r>
              <a:rPr lang="en-US" dirty="0">
                <a:cs typeface="Calibri Light"/>
              </a:rPr>
              <a:t> </a:t>
            </a:r>
            <a:r>
              <a:rPr lang="en-US" dirty="0" err="1">
                <a:cs typeface="Calibri Light"/>
              </a:rPr>
              <a:t>σε</a:t>
            </a:r>
            <a:r>
              <a:rPr lang="en-US" dirty="0">
                <a:cs typeface="Calibri Light"/>
              </a:rPr>
              <a:t> </a:t>
            </a:r>
            <a:r>
              <a:rPr lang="en-US" dirty="0" err="1">
                <a:cs typeface="Calibri Light"/>
              </a:rPr>
              <a:t>λεωφορε</a:t>
            </a:r>
            <a:r>
              <a:rPr lang="el-GR" dirty="0">
                <a:cs typeface="Calibri Light"/>
              </a:rPr>
              <a:t>ί</a:t>
            </a:r>
            <a:r>
              <a:rPr lang="en-US" dirty="0">
                <a:cs typeface="Calibri Light"/>
              </a:rPr>
              <a:t>α</a:t>
            </a:r>
            <a:endParaRPr lang="en-US" dirty="0"/>
          </a:p>
        </p:txBody>
      </p:sp>
      <p:sp>
        <p:nvSpPr>
          <p:cNvPr id="3" name="Content Placeholder 2">
            <a:extLst>
              <a:ext uri="{FF2B5EF4-FFF2-40B4-BE49-F238E27FC236}">
                <a16:creationId xmlns:a16="http://schemas.microsoft.com/office/drawing/2014/main" id="{E7431ABE-03DF-F16B-07A8-79AD52FAA3CA}"/>
              </a:ext>
            </a:extLst>
          </p:cNvPr>
          <p:cNvSpPr>
            <a:spLocks noGrp="1"/>
          </p:cNvSpPr>
          <p:nvPr>
            <p:ph idx="1"/>
          </p:nvPr>
        </p:nvSpPr>
        <p:spPr>
          <a:xfrm>
            <a:off x="685801" y="1184124"/>
            <a:ext cx="10131425" cy="1395790"/>
          </a:xfrm>
        </p:spPr>
        <p:txBody>
          <a:bodyPr>
            <a:normAutofit fontScale="92500"/>
          </a:bodyPr>
          <a:lstStyle/>
          <a:p>
            <a:pPr>
              <a:buClr>
                <a:schemeClr val="tx1"/>
              </a:buClr>
            </a:pPr>
            <a:r>
              <a:rPr lang="el-GR" dirty="0" err="1">
                <a:cs typeface="Calibri"/>
              </a:rPr>
              <a:t>Έ</a:t>
            </a:r>
            <a:r>
              <a:rPr lang="en-US" dirty="0" err="1">
                <a:cs typeface="Calibri"/>
              </a:rPr>
              <a:t>ξοδοι</a:t>
            </a:r>
            <a:r>
              <a:rPr lang="en-US" dirty="0">
                <a:cs typeface="Calibri"/>
              </a:rPr>
              <a:t> </a:t>
            </a:r>
            <a:r>
              <a:rPr lang="en-US" dirty="0" err="1">
                <a:cs typeface="Calibri"/>
              </a:rPr>
              <a:t>κινδύνου</a:t>
            </a:r>
            <a:r>
              <a:rPr lang="en-US" dirty="0">
                <a:cs typeface="Calibri"/>
              </a:rPr>
              <a:t> (</a:t>
            </a:r>
            <a:r>
              <a:rPr lang="en-US" dirty="0" err="1">
                <a:cs typeface="Calibri"/>
              </a:rPr>
              <a:t>σήμανση</a:t>
            </a:r>
            <a:r>
              <a:rPr lang="en-US" dirty="0">
                <a:cs typeface="Calibri"/>
              </a:rPr>
              <a:t> και ¨</a:t>
            </a:r>
            <a:r>
              <a:rPr lang="en-US" dirty="0" err="1">
                <a:cs typeface="Calibri"/>
              </a:rPr>
              <a:t>σφυράκια</a:t>
            </a:r>
            <a:r>
              <a:rPr lang="en-US" dirty="0">
                <a:cs typeface="Calibri"/>
              </a:rPr>
              <a:t>")</a:t>
            </a:r>
          </a:p>
          <a:p>
            <a:pPr>
              <a:buClr>
                <a:schemeClr val="tx1"/>
              </a:buClr>
            </a:pPr>
            <a:r>
              <a:rPr lang="en-US" dirty="0" err="1">
                <a:cs typeface="Calibri"/>
              </a:rPr>
              <a:t>Καθ</a:t>
            </a:r>
            <a:r>
              <a:rPr lang="el-GR" dirty="0">
                <a:cs typeface="Calibri"/>
              </a:rPr>
              <a:t>ί</a:t>
            </a:r>
            <a:r>
              <a:rPr lang="en-US" dirty="0" err="1">
                <a:cs typeface="Calibri"/>
              </a:rPr>
              <a:t>σματα</a:t>
            </a:r>
            <a:r>
              <a:rPr lang="en-US" dirty="0">
                <a:cs typeface="Calibri"/>
              </a:rPr>
              <a:t> ,</a:t>
            </a:r>
            <a:r>
              <a:rPr lang="en-US" dirty="0" err="1">
                <a:cs typeface="Calibri"/>
              </a:rPr>
              <a:t>δάπεδο</a:t>
            </a:r>
            <a:r>
              <a:rPr lang="en-US" dirty="0">
                <a:cs typeface="Calibri"/>
              </a:rPr>
              <a:t>, </a:t>
            </a:r>
            <a:r>
              <a:rPr lang="en-US" dirty="0" err="1">
                <a:cs typeface="Calibri"/>
              </a:rPr>
              <a:t>σκαλοπάτια</a:t>
            </a:r>
            <a:r>
              <a:rPr lang="en-US" dirty="0">
                <a:cs typeface="Calibri"/>
              </a:rPr>
              <a:t> (</a:t>
            </a:r>
            <a:r>
              <a:rPr lang="en-US" dirty="0" err="1">
                <a:cs typeface="Calibri"/>
              </a:rPr>
              <a:t>επιπλέον</a:t>
            </a:r>
            <a:r>
              <a:rPr lang="en-US" dirty="0">
                <a:cs typeface="Calibri"/>
              </a:rPr>
              <a:t> </a:t>
            </a:r>
            <a:r>
              <a:rPr lang="en-US" dirty="0" err="1">
                <a:cs typeface="Calibri"/>
              </a:rPr>
              <a:t>του</a:t>
            </a:r>
            <a:r>
              <a:rPr lang="en-US" dirty="0">
                <a:cs typeface="Calibri"/>
              </a:rPr>
              <a:t> </a:t>
            </a:r>
            <a:r>
              <a:rPr lang="en-US" dirty="0" err="1">
                <a:cs typeface="Calibri"/>
              </a:rPr>
              <a:t>πεδίου</a:t>
            </a:r>
            <a:r>
              <a:rPr lang="en-US" dirty="0">
                <a:cs typeface="Calibri"/>
              </a:rPr>
              <a:t> 6.)</a:t>
            </a:r>
          </a:p>
          <a:p>
            <a:pPr>
              <a:buClr>
                <a:schemeClr val="tx1"/>
              </a:buClr>
            </a:pPr>
            <a:endParaRPr lang="en-US" dirty="0">
              <a:cs typeface="Calibri"/>
            </a:endParaRPr>
          </a:p>
          <a:p>
            <a:pPr>
              <a:buClr>
                <a:schemeClr val="tx1"/>
              </a:buClr>
            </a:pPr>
            <a:endParaRPr lang="en-US" dirty="0">
              <a:cs typeface="Calibri"/>
            </a:endParaRPr>
          </a:p>
        </p:txBody>
      </p:sp>
      <p:pic>
        <p:nvPicPr>
          <p:cNvPr id="5" name="Picture 4" descr="Car.gr - ΣΦΥΡΑΚΙΑ ΛΕΩΦΟΡΕΙΟΥ">
            <a:extLst>
              <a:ext uri="{FF2B5EF4-FFF2-40B4-BE49-F238E27FC236}">
                <a16:creationId xmlns:a16="http://schemas.microsoft.com/office/drawing/2014/main" id="{CBF31096-7EF5-DD21-3968-3521413D3765}"/>
              </a:ext>
            </a:extLst>
          </p:cNvPr>
          <p:cNvPicPr>
            <a:picLocks noChangeAspect="1"/>
          </p:cNvPicPr>
          <p:nvPr/>
        </p:nvPicPr>
        <p:blipFill>
          <a:blip r:embed="rId2"/>
          <a:stretch>
            <a:fillRect/>
          </a:stretch>
        </p:blipFill>
        <p:spPr>
          <a:xfrm>
            <a:off x="323170" y="2439761"/>
            <a:ext cx="4393746" cy="3230335"/>
          </a:xfrm>
          <a:prstGeom prst="rect">
            <a:avLst/>
          </a:prstGeom>
        </p:spPr>
      </p:pic>
      <p:pic>
        <p:nvPicPr>
          <p:cNvPr id="6" name="Picture 5" descr="Νέα λεωφορεία προμηθεύεται ο ΟΑΣΑ – Economix">
            <a:extLst>
              <a:ext uri="{FF2B5EF4-FFF2-40B4-BE49-F238E27FC236}">
                <a16:creationId xmlns:a16="http://schemas.microsoft.com/office/drawing/2014/main" id="{EF0ADBB3-D0C6-F03E-18AF-761D919DAEF8}"/>
              </a:ext>
            </a:extLst>
          </p:cNvPr>
          <p:cNvPicPr>
            <a:picLocks noChangeAspect="1"/>
          </p:cNvPicPr>
          <p:nvPr/>
        </p:nvPicPr>
        <p:blipFill>
          <a:blip r:embed="rId3"/>
          <a:stretch>
            <a:fillRect/>
          </a:stretch>
        </p:blipFill>
        <p:spPr>
          <a:xfrm>
            <a:off x="5758544" y="2436524"/>
            <a:ext cx="4909455" cy="3389209"/>
          </a:xfrm>
          <a:prstGeom prst="rect">
            <a:avLst/>
          </a:prstGeom>
        </p:spPr>
      </p:pic>
    </p:spTree>
    <p:extLst>
      <p:ext uri="{BB962C8B-B14F-4D97-AF65-F5344CB8AC3E}">
        <p14:creationId xmlns:p14="http://schemas.microsoft.com/office/powerpoint/2010/main" val="214473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D7517E-D0F7-89E2-1C2C-F68E36A14F9E}"/>
              </a:ext>
            </a:extLst>
          </p:cNvPr>
          <p:cNvSpPr>
            <a:spLocks noGrp="1"/>
          </p:cNvSpPr>
          <p:nvPr>
            <p:ph idx="1"/>
          </p:nvPr>
        </p:nvSpPr>
        <p:spPr>
          <a:xfrm>
            <a:off x="695326" y="513292"/>
            <a:ext cx="10131425" cy="563033"/>
          </a:xfrm>
        </p:spPr>
        <p:txBody>
          <a:bodyPr/>
          <a:lstStyle/>
          <a:p>
            <a:pPr>
              <a:buClr>
                <a:schemeClr val="tx1"/>
              </a:buClr>
            </a:pPr>
            <a:r>
              <a:rPr lang="en-US" dirty="0" err="1">
                <a:cs typeface="Calibri"/>
              </a:rPr>
              <a:t>Χειρολαβές</a:t>
            </a:r>
            <a:r>
              <a:rPr lang="en-US" dirty="0">
                <a:cs typeface="Calibri"/>
              </a:rPr>
              <a:t> </a:t>
            </a:r>
            <a:r>
              <a:rPr lang="en-US" dirty="0" err="1">
                <a:cs typeface="Calibri"/>
              </a:rPr>
              <a:t>και</a:t>
            </a:r>
            <a:r>
              <a:rPr lang="en-US" dirty="0">
                <a:cs typeface="Calibri"/>
              </a:rPr>
              <a:t> σ</a:t>
            </a:r>
            <a:r>
              <a:rPr lang="el-GR" dirty="0">
                <a:cs typeface="Calibri"/>
              </a:rPr>
              <a:t>ύ</a:t>
            </a:r>
            <a:r>
              <a:rPr lang="en-US" dirty="0" err="1">
                <a:cs typeface="Calibri"/>
              </a:rPr>
              <a:t>στημα</a:t>
            </a:r>
            <a:r>
              <a:rPr lang="en-US" dirty="0">
                <a:cs typeface="Calibri"/>
              </a:rPr>
              <a:t> </a:t>
            </a:r>
            <a:r>
              <a:rPr lang="en-US" dirty="0" err="1">
                <a:cs typeface="Calibri"/>
              </a:rPr>
              <a:t>συγκράτησης</a:t>
            </a:r>
            <a:r>
              <a:rPr lang="en-US" dirty="0">
                <a:cs typeface="Calibri"/>
              </a:rPr>
              <a:t> </a:t>
            </a:r>
            <a:r>
              <a:rPr lang="en-US" dirty="0" err="1">
                <a:cs typeface="Calibri"/>
              </a:rPr>
              <a:t>αμαξιδίου</a:t>
            </a:r>
            <a:endParaRPr lang="en-US" dirty="0"/>
          </a:p>
        </p:txBody>
      </p:sp>
      <p:pic>
        <p:nvPicPr>
          <p:cNvPr id="6" name="Picture 5" descr="κίτρινη λαβή λεωφορείων στοκ εικόνες. εικόνα από - 48943208">
            <a:extLst>
              <a:ext uri="{FF2B5EF4-FFF2-40B4-BE49-F238E27FC236}">
                <a16:creationId xmlns:a16="http://schemas.microsoft.com/office/drawing/2014/main" id="{3168A7F1-0E62-1F93-D1C0-AAAE056315B0}"/>
              </a:ext>
            </a:extLst>
          </p:cNvPr>
          <p:cNvPicPr>
            <a:picLocks noChangeAspect="1"/>
          </p:cNvPicPr>
          <p:nvPr/>
        </p:nvPicPr>
        <p:blipFill>
          <a:blip r:embed="rId2"/>
          <a:stretch>
            <a:fillRect/>
          </a:stretch>
        </p:blipFill>
        <p:spPr>
          <a:xfrm>
            <a:off x="962025" y="1828800"/>
            <a:ext cx="4800600" cy="3467100"/>
          </a:xfrm>
          <a:prstGeom prst="rect">
            <a:avLst/>
          </a:prstGeom>
        </p:spPr>
      </p:pic>
      <p:pic>
        <p:nvPicPr>
          <p:cNvPr id="7" name="Picture 6" descr="Συμβατό» με ΑμεΑ το Opel Zafira-e Life - opel vivaro">
            <a:extLst>
              <a:ext uri="{FF2B5EF4-FFF2-40B4-BE49-F238E27FC236}">
                <a16:creationId xmlns:a16="http://schemas.microsoft.com/office/drawing/2014/main" id="{EBBF570F-1384-4202-38B0-A0B8E04DE176}"/>
              </a:ext>
            </a:extLst>
          </p:cNvPr>
          <p:cNvPicPr>
            <a:picLocks noChangeAspect="1"/>
          </p:cNvPicPr>
          <p:nvPr/>
        </p:nvPicPr>
        <p:blipFill>
          <a:blip r:embed="rId3"/>
          <a:stretch>
            <a:fillRect/>
          </a:stretch>
        </p:blipFill>
        <p:spPr>
          <a:xfrm>
            <a:off x="5953125" y="2047875"/>
            <a:ext cx="5372100" cy="3019425"/>
          </a:xfrm>
          <a:prstGeom prst="rect">
            <a:avLst/>
          </a:prstGeom>
        </p:spPr>
      </p:pic>
    </p:spTree>
    <p:extLst>
      <p:ext uri="{BB962C8B-B14F-4D97-AF65-F5344CB8AC3E}">
        <p14:creationId xmlns:p14="http://schemas.microsoft.com/office/powerpoint/2010/main" val="3662380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5CA8E-CADD-8E7C-FE68-5E960ACE1B2B}"/>
              </a:ext>
            </a:extLst>
          </p:cNvPr>
          <p:cNvSpPr>
            <a:spLocks noGrp="1"/>
          </p:cNvSpPr>
          <p:nvPr>
            <p:ph type="title"/>
          </p:nvPr>
        </p:nvSpPr>
        <p:spPr>
          <a:xfrm>
            <a:off x="685801" y="609600"/>
            <a:ext cx="10131425" cy="574525"/>
          </a:xfrm>
        </p:spPr>
        <p:txBody>
          <a:bodyPr>
            <a:normAutofit fontScale="90000"/>
          </a:bodyPr>
          <a:lstStyle/>
          <a:p>
            <a:r>
              <a:rPr lang="en-US" sz="3200" dirty="0" err="1">
                <a:latin typeface="Verdana"/>
                <a:ea typeface="Verdana"/>
              </a:rPr>
              <a:t>Στ</a:t>
            </a:r>
            <a:r>
              <a:rPr lang="el-GR" sz="3200" dirty="0">
                <a:latin typeface="Verdana"/>
                <a:ea typeface="Verdana"/>
              </a:rPr>
              <a:t>ά</a:t>
            </a:r>
            <a:r>
              <a:rPr lang="en-US" sz="3200" dirty="0" err="1">
                <a:latin typeface="Verdana"/>
                <a:ea typeface="Verdana"/>
              </a:rPr>
              <a:t>διο</a:t>
            </a:r>
            <a:r>
              <a:rPr lang="en-US" sz="3200" dirty="0">
                <a:latin typeface="Verdana"/>
                <a:ea typeface="Verdana"/>
              </a:rPr>
              <a:t> 3</a:t>
            </a:r>
          </a:p>
        </p:txBody>
      </p:sp>
      <p:sp>
        <p:nvSpPr>
          <p:cNvPr id="3" name="Content Placeholder 2">
            <a:extLst>
              <a:ext uri="{FF2B5EF4-FFF2-40B4-BE49-F238E27FC236}">
                <a16:creationId xmlns:a16="http://schemas.microsoft.com/office/drawing/2014/main" id="{9D164724-5175-3DD2-078E-5158227D846C}"/>
              </a:ext>
            </a:extLst>
          </p:cNvPr>
          <p:cNvSpPr>
            <a:spLocks noGrp="1"/>
          </p:cNvSpPr>
          <p:nvPr>
            <p:ph idx="1"/>
          </p:nvPr>
        </p:nvSpPr>
        <p:spPr>
          <a:xfrm>
            <a:off x="685801" y="1184124"/>
            <a:ext cx="6637111" cy="5314647"/>
          </a:xfrm>
        </p:spPr>
        <p:txBody>
          <a:bodyPr>
            <a:normAutofit lnSpcReduction="10000"/>
          </a:bodyPr>
          <a:lstStyle/>
          <a:p>
            <a:pPr>
              <a:buClr>
                <a:schemeClr val="tx1"/>
              </a:buClr>
            </a:pPr>
            <a:r>
              <a:rPr lang="el-GR" sz="3200" dirty="0" err="1">
                <a:latin typeface="Verdana"/>
                <a:ea typeface="Verdana"/>
              </a:rPr>
              <a:t>Ε</a:t>
            </a:r>
            <a:r>
              <a:rPr lang="en-US" sz="3200" dirty="0" err="1">
                <a:latin typeface="Verdana"/>
                <a:ea typeface="Verdana"/>
              </a:rPr>
              <a:t>κτελεί</a:t>
            </a:r>
            <a:r>
              <a:rPr lang="en-US" sz="3200" dirty="0">
                <a:latin typeface="Verdana"/>
                <a:ea typeface="Verdana"/>
              </a:rPr>
              <a:t> </a:t>
            </a:r>
            <a:r>
              <a:rPr lang="en-US" sz="3200" dirty="0" err="1">
                <a:latin typeface="Verdana"/>
                <a:ea typeface="Verdana"/>
              </a:rPr>
              <a:t>οπτική</a:t>
            </a:r>
            <a:r>
              <a:rPr lang="en-US" sz="3200" dirty="0">
                <a:latin typeface="Verdana"/>
                <a:ea typeface="Verdana"/>
              </a:rPr>
              <a:t> </a:t>
            </a:r>
            <a:r>
              <a:rPr lang="en-US" sz="3200" dirty="0" err="1">
                <a:latin typeface="Verdana"/>
                <a:ea typeface="Verdana"/>
              </a:rPr>
              <a:t>αξιολόγηση</a:t>
            </a:r>
            <a:r>
              <a:rPr lang="en-US" sz="3200" dirty="0">
                <a:latin typeface="Verdana"/>
                <a:ea typeface="Verdana"/>
              </a:rPr>
              <a:t> </a:t>
            </a:r>
            <a:r>
              <a:rPr lang="en-US" sz="3200" dirty="0" err="1">
                <a:latin typeface="Verdana"/>
                <a:ea typeface="Verdana"/>
              </a:rPr>
              <a:t>της</a:t>
            </a:r>
            <a:r>
              <a:rPr lang="en-US" sz="3200" dirty="0">
                <a:latin typeface="Verdana"/>
                <a:ea typeface="Verdana"/>
              </a:rPr>
              <a:t> </a:t>
            </a:r>
            <a:r>
              <a:rPr lang="en-US" sz="3200" dirty="0" err="1">
                <a:latin typeface="Verdana"/>
                <a:ea typeface="Verdana"/>
              </a:rPr>
              <a:t>ασφαλούς</a:t>
            </a:r>
            <a:r>
              <a:rPr lang="en-US" sz="3200" dirty="0">
                <a:latin typeface="Verdana"/>
                <a:ea typeface="Verdana"/>
              </a:rPr>
              <a:t> </a:t>
            </a:r>
            <a:r>
              <a:rPr lang="en-US" sz="3200" dirty="0" err="1">
                <a:latin typeface="Verdana"/>
                <a:ea typeface="Verdana"/>
              </a:rPr>
              <a:t>στοιβασίας</a:t>
            </a:r>
            <a:r>
              <a:rPr lang="en-US" sz="3200" dirty="0">
                <a:latin typeface="Verdana"/>
                <a:ea typeface="Verdana"/>
              </a:rPr>
              <a:t> </a:t>
            </a:r>
            <a:r>
              <a:rPr lang="en-US" sz="3200" dirty="0" err="1">
                <a:latin typeface="Verdana"/>
                <a:ea typeface="Verdana"/>
              </a:rPr>
              <a:t>του</a:t>
            </a:r>
            <a:r>
              <a:rPr lang="en-US" sz="3200" dirty="0">
                <a:latin typeface="Verdana"/>
                <a:ea typeface="Verdana"/>
              </a:rPr>
              <a:t> </a:t>
            </a:r>
            <a:r>
              <a:rPr lang="en-US" sz="3200" dirty="0" err="1">
                <a:latin typeface="Verdana"/>
                <a:ea typeface="Verdana"/>
              </a:rPr>
              <a:t>φορτίου</a:t>
            </a:r>
            <a:r>
              <a:rPr lang="en-US" sz="3200" dirty="0">
                <a:latin typeface="Verdana"/>
                <a:ea typeface="Verdana"/>
              </a:rPr>
              <a:t> </a:t>
            </a:r>
            <a:r>
              <a:rPr lang="en-US" sz="3200" dirty="0" err="1">
                <a:latin typeface="Verdana"/>
                <a:ea typeface="Verdana"/>
              </a:rPr>
              <a:t>του</a:t>
            </a:r>
            <a:r>
              <a:rPr lang="en-US" sz="3200" dirty="0">
                <a:latin typeface="Verdana"/>
                <a:ea typeface="Verdana"/>
              </a:rPr>
              <a:t> </a:t>
            </a:r>
            <a:r>
              <a:rPr lang="en-US" sz="3200" dirty="0" err="1">
                <a:latin typeface="Verdana"/>
                <a:ea typeface="Verdana"/>
              </a:rPr>
              <a:t>οχήματος</a:t>
            </a:r>
            <a:endParaRPr lang="en-US" sz="3200" dirty="0">
              <a:latin typeface="Verdana"/>
              <a:ea typeface="Verdana"/>
            </a:endParaRPr>
          </a:p>
          <a:p>
            <a:pPr>
              <a:buClr>
                <a:schemeClr val="tx1"/>
              </a:buClr>
            </a:pPr>
            <a:r>
              <a:rPr lang="el-GR" sz="3200" dirty="0" err="1">
                <a:ea typeface="+mn-lt"/>
                <a:cs typeface="+mn-lt"/>
              </a:rPr>
              <a:t>Έ</a:t>
            </a:r>
            <a:r>
              <a:rPr lang="en-US" sz="3200" dirty="0" err="1">
                <a:ea typeface="+mn-lt"/>
                <a:cs typeface="+mn-lt"/>
              </a:rPr>
              <a:t>λεγχος</a:t>
            </a:r>
            <a:r>
              <a:rPr lang="en-US" sz="3200" dirty="0">
                <a:ea typeface="+mn-lt"/>
                <a:cs typeface="+mn-lt"/>
              </a:rPr>
              <a:t> </a:t>
            </a:r>
            <a:r>
              <a:rPr lang="en-US" sz="3200" dirty="0" err="1">
                <a:ea typeface="+mn-lt"/>
                <a:cs typeface="+mn-lt"/>
              </a:rPr>
              <a:t>του</a:t>
            </a:r>
            <a:r>
              <a:rPr lang="en-US" sz="3200" dirty="0">
                <a:ea typeface="+mn-lt"/>
                <a:cs typeface="+mn-lt"/>
              </a:rPr>
              <a:t> </a:t>
            </a:r>
            <a:r>
              <a:rPr lang="en-US" sz="3200" dirty="0" err="1">
                <a:ea typeface="+mn-lt"/>
                <a:cs typeface="+mn-lt"/>
              </a:rPr>
              <a:t>καταλληλ</a:t>
            </a:r>
            <a:r>
              <a:rPr lang="el-GR" sz="3200" dirty="0">
                <a:ea typeface="+mn-lt"/>
                <a:cs typeface="+mn-lt"/>
              </a:rPr>
              <a:t>ό</a:t>
            </a:r>
            <a:r>
              <a:rPr lang="en-US" sz="3200" dirty="0" err="1">
                <a:ea typeface="+mn-lt"/>
                <a:cs typeface="+mn-lt"/>
              </a:rPr>
              <a:t>τητας</a:t>
            </a:r>
            <a:r>
              <a:rPr lang="en-US" sz="3200" dirty="0">
                <a:ea typeface="+mn-lt"/>
                <a:cs typeface="+mn-lt"/>
              </a:rPr>
              <a:t> </a:t>
            </a:r>
            <a:r>
              <a:rPr lang="en-US" sz="3200" dirty="0" err="1">
                <a:ea typeface="+mn-lt"/>
                <a:cs typeface="+mn-lt"/>
              </a:rPr>
              <a:t>του</a:t>
            </a:r>
            <a:r>
              <a:rPr lang="en-US" sz="3200" dirty="0">
                <a:ea typeface="+mn-lt"/>
                <a:cs typeface="+mn-lt"/>
              </a:rPr>
              <a:t> </a:t>
            </a:r>
            <a:r>
              <a:rPr lang="en-US" sz="3200" dirty="0" err="1">
                <a:ea typeface="+mn-lt"/>
                <a:cs typeface="+mn-lt"/>
              </a:rPr>
              <a:t>οχήματος</a:t>
            </a:r>
            <a:r>
              <a:rPr lang="en-US" sz="3200" dirty="0">
                <a:ea typeface="+mn-lt"/>
                <a:cs typeface="+mn-lt"/>
              </a:rPr>
              <a:t> και </a:t>
            </a:r>
            <a:r>
              <a:rPr lang="en-US" sz="3200" dirty="0" err="1">
                <a:ea typeface="+mn-lt"/>
                <a:cs typeface="+mn-lt"/>
              </a:rPr>
              <a:t>του</a:t>
            </a:r>
            <a:r>
              <a:rPr lang="en-US" sz="3200" dirty="0">
                <a:ea typeface="+mn-lt"/>
                <a:cs typeface="+mn-lt"/>
              </a:rPr>
              <a:t> </a:t>
            </a:r>
            <a:r>
              <a:rPr lang="en-US" sz="3200" dirty="0" err="1">
                <a:ea typeface="+mn-lt"/>
                <a:cs typeface="+mn-lt"/>
              </a:rPr>
              <a:t>αμαξώματός</a:t>
            </a:r>
            <a:r>
              <a:rPr lang="en-US" sz="3200" dirty="0">
                <a:ea typeface="+mn-lt"/>
                <a:cs typeface="+mn-lt"/>
              </a:rPr>
              <a:t> </a:t>
            </a:r>
            <a:r>
              <a:rPr lang="en-US" sz="3200" dirty="0" err="1">
                <a:ea typeface="+mn-lt"/>
                <a:cs typeface="+mn-lt"/>
              </a:rPr>
              <a:t>του</a:t>
            </a:r>
            <a:r>
              <a:rPr lang="en-US" sz="3200" dirty="0">
                <a:ea typeface="+mn-lt"/>
                <a:cs typeface="+mn-lt"/>
              </a:rPr>
              <a:t> </a:t>
            </a:r>
          </a:p>
          <a:p>
            <a:pPr>
              <a:buClr>
                <a:schemeClr val="tx1"/>
              </a:buClr>
            </a:pPr>
            <a:r>
              <a:rPr lang="en-US" sz="3200" dirty="0" err="1">
                <a:ea typeface="+mn-lt"/>
                <a:cs typeface="+mn-lt"/>
              </a:rPr>
              <a:t>Οι</a:t>
            </a:r>
            <a:r>
              <a:rPr lang="en-US" sz="3200" dirty="0">
                <a:ea typeface="+mn-lt"/>
                <a:cs typeface="+mn-lt"/>
              </a:rPr>
              <a:t> </a:t>
            </a:r>
            <a:r>
              <a:rPr lang="en-US" sz="3200" dirty="0" err="1">
                <a:ea typeface="+mn-lt"/>
                <a:cs typeface="+mn-lt"/>
              </a:rPr>
              <a:t>ελεγκτές</a:t>
            </a:r>
            <a:r>
              <a:rPr lang="en-US" sz="3200" dirty="0">
                <a:ea typeface="+mn-lt"/>
                <a:cs typeface="+mn-lt"/>
              </a:rPr>
              <a:t> </a:t>
            </a:r>
            <a:r>
              <a:rPr lang="en-US" sz="3200" dirty="0" err="1">
                <a:ea typeface="+mn-lt"/>
                <a:cs typeface="+mn-lt"/>
              </a:rPr>
              <a:t>που</a:t>
            </a:r>
            <a:r>
              <a:rPr lang="en-US" sz="3200" dirty="0">
                <a:ea typeface="+mn-lt"/>
                <a:cs typeface="+mn-lt"/>
              </a:rPr>
              <a:t> </a:t>
            </a:r>
            <a:r>
              <a:rPr lang="en-US" sz="3200" dirty="0" err="1">
                <a:ea typeface="+mn-lt"/>
                <a:cs typeface="+mn-lt"/>
              </a:rPr>
              <a:t>διενεργούν</a:t>
            </a:r>
            <a:r>
              <a:rPr lang="en-US" sz="3200" dirty="0">
                <a:ea typeface="+mn-lt"/>
                <a:cs typeface="+mn-lt"/>
              </a:rPr>
              <a:t> </a:t>
            </a:r>
            <a:r>
              <a:rPr lang="en-US" sz="3200" dirty="0" err="1">
                <a:ea typeface="+mn-lt"/>
                <a:cs typeface="+mn-lt"/>
              </a:rPr>
              <a:t>τους</a:t>
            </a:r>
            <a:r>
              <a:rPr lang="en-US" sz="3200" dirty="0">
                <a:ea typeface="+mn-lt"/>
                <a:cs typeface="+mn-lt"/>
              </a:rPr>
              <a:t> </a:t>
            </a:r>
            <a:r>
              <a:rPr lang="en-US" sz="3200" dirty="0" err="1">
                <a:ea typeface="+mn-lt"/>
                <a:cs typeface="+mn-lt"/>
              </a:rPr>
              <a:t>ελέγχους</a:t>
            </a:r>
            <a:r>
              <a:rPr lang="en-US" sz="3200" dirty="0">
                <a:ea typeface="+mn-lt"/>
                <a:cs typeface="+mn-lt"/>
              </a:rPr>
              <a:t> </a:t>
            </a:r>
            <a:r>
              <a:rPr lang="en-US" sz="3200" dirty="0" err="1">
                <a:ea typeface="+mn-lt"/>
                <a:cs typeface="+mn-lt"/>
              </a:rPr>
              <a:t>της</a:t>
            </a:r>
            <a:r>
              <a:rPr lang="en-US" sz="3200" dirty="0">
                <a:ea typeface="+mn-lt"/>
                <a:cs typeface="+mn-lt"/>
              </a:rPr>
              <a:t> </a:t>
            </a:r>
            <a:r>
              <a:rPr lang="en-US" sz="3200" dirty="0" err="1">
                <a:ea typeface="+mn-lt"/>
                <a:cs typeface="+mn-lt"/>
              </a:rPr>
              <a:t>ασφαλούς</a:t>
            </a:r>
            <a:r>
              <a:rPr lang="en-US" sz="3200" dirty="0">
                <a:ea typeface="+mn-lt"/>
                <a:cs typeface="+mn-lt"/>
              </a:rPr>
              <a:t> </a:t>
            </a:r>
            <a:r>
              <a:rPr lang="en-US" sz="3200" dirty="0" err="1">
                <a:ea typeface="+mn-lt"/>
                <a:cs typeface="+mn-lt"/>
              </a:rPr>
              <a:t>στοιβασίας</a:t>
            </a:r>
            <a:r>
              <a:rPr lang="en-US" sz="3200" dirty="0">
                <a:ea typeface="+mn-lt"/>
                <a:cs typeface="+mn-lt"/>
              </a:rPr>
              <a:t> </a:t>
            </a:r>
            <a:r>
              <a:rPr lang="en-US" sz="3200" dirty="0" err="1">
                <a:ea typeface="+mn-lt"/>
                <a:cs typeface="+mn-lt"/>
              </a:rPr>
              <a:t>του</a:t>
            </a:r>
            <a:r>
              <a:rPr lang="en-US" sz="3200" dirty="0">
                <a:ea typeface="+mn-lt"/>
                <a:cs typeface="+mn-lt"/>
              </a:rPr>
              <a:t> </a:t>
            </a:r>
            <a:r>
              <a:rPr lang="en-US" sz="3200" dirty="0" err="1">
                <a:ea typeface="+mn-lt"/>
                <a:cs typeface="+mn-lt"/>
              </a:rPr>
              <a:t>φορτίου</a:t>
            </a:r>
            <a:r>
              <a:rPr lang="en-US" sz="3200" dirty="0">
                <a:ea typeface="+mn-lt"/>
                <a:cs typeface="+mn-lt"/>
              </a:rPr>
              <a:t> </a:t>
            </a:r>
            <a:r>
              <a:rPr lang="en-US" sz="3200" dirty="0" err="1">
                <a:ea typeface="+mn-lt"/>
                <a:cs typeface="+mn-lt"/>
              </a:rPr>
              <a:t>πρέπει</a:t>
            </a:r>
            <a:r>
              <a:rPr lang="en-US" sz="3200" dirty="0">
                <a:ea typeface="+mn-lt"/>
                <a:cs typeface="+mn-lt"/>
              </a:rPr>
              <a:t> να </a:t>
            </a:r>
            <a:r>
              <a:rPr lang="en-US" sz="3200" dirty="0" err="1">
                <a:ea typeface="+mn-lt"/>
                <a:cs typeface="+mn-lt"/>
              </a:rPr>
              <a:t>είναι</a:t>
            </a:r>
            <a:r>
              <a:rPr lang="en-US" sz="3200" dirty="0">
                <a:ea typeface="+mn-lt"/>
                <a:cs typeface="+mn-lt"/>
              </a:rPr>
              <a:t> </a:t>
            </a:r>
            <a:r>
              <a:rPr lang="en-US" sz="3200" dirty="0" err="1">
                <a:ea typeface="+mn-lt"/>
                <a:cs typeface="+mn-lt"/>
              </a:rPr>
              <a:t>κατάλληλα</a:t>
            </a:r>
            <a:r>
              <a:rPr lang="en-US" sz="3200" dirty="0">
                <a:ea typeface="+mn-lt"/>
                <a:cs typeface="+mn-lt"/>
              </a:rPr>
              <a:t> </a:t>
            </a:r>
            <a:r>
              <a:rPr lang="en-US" sz="3200" dirty="0" err="1">
                <a:ea typeface="+mn-lt"/>
                <a:cs typeface="+mn-lt"/>
              </a:rPr>
              <a:t>εκπαιδευμένοι</a:t>
            </a:r>
            <a:r>
              <a:rPr lang="en-US" sz="3200" dirty="0">
                <a:ea typeface="+mn-lt"/>
                <a:cs typeface="+mn-lt"/>
              </a:rPr>
              <a:t> </a:t>
            </a:r>
            <a:br>
              <a:rPr lang="en-US" sz="3200" dirty="0">
                <a:ea typeface="+mn-lt"/>
                <a:cs typeface="+mn-lt"/>
              </a:rPr>
            </a:br>
            <a:endParaRPr lang="en-US" sz="3200" dirty="0">
              <a:ea typeface="+mn-lt"/>
              <a:cs typeface="+mn-lt"/>
            </a:endParaRPr>
          </a:p>
        </p:txBody>
      </p:sp>
      <p:pic>
        <p:nvPicPr>
          <p:cNvPr id="4" name="Picture 3" descr="A drawing of a truck&#10;&#10;Description automatically generated">
            <a:extLst>
              <a:ext uri="{FF2B5EF4-FFF2-40B4-BE49-F238E27FC236}">
                <a16:creationId xmlns:a16="http://schemas.microsoft.com/office/drawing/2014/main" id="{BCA78209-792B-683E-F82E-518CA44C34A1}"/>
              </a:ext>
            </a:extLst>
          </p:cNvPr>
          <p:cNvPicPr>
            <a:picLocks noChangeAspect="1"/>
          </p:cNvPicPr>
          <p:nvPr/>
        </p:nvPicPr>
        <p:blipFill>
          <a:blip r:embed="rId2"/>
          <a:stretch>
            <a:fillRect/>
          </a:stretch>
        </p:blipFill>
        <p:spPr>
          <a:xfrm>
            <a:off x="7217228" y="209859"/>
            <a:ext cx="4865916" cy="3186793"/>
          </a:xfrm>
          <a:prstGeom prst="rect">
            <a:avLst/>
          </a:prstGeom>
        </p:spPr>
      </p:pic>
      <p:pic>
        <p:nvPicPr>
          <p:cNvPr id="8194" name="Picture 2" descr="Keeping healthy and safe when tipping loads | WorkSafe"/>
          <p:cNvPicPr>
            <a:picLocks noChangeAspect="1" noChangeArrowheads="1"/>
          </p:cNvPicPr>
          <p:nvPr/>
        </p:nvPicPr>
        <p:blipFill>
          <a:blip r:embed="rId3"/>
          <a:srcRect/>
          <a:stretch>
            <a:fillRect/>
          </a:stretch>
        </p:blipFill>
        <p:spPr bwMode="auto">
          <a:xfrm>
            <a:off x="7362134" y="3691157"/>
            <a:ext cx="4628957" cy="2700589"/>
          </a:xfrm>
          <a:prstGeom prst="rect">
            <a:avLst/>
          </a:prstGeom>
          <a:noFill/>
        </p:spPr>
      </p:pic>
    </p:spTree>
    <p:extLst>
      <p:ext uri="{BB962C8B-B14F-4D97-AF65-F5344CB8AC3E}">
        <p14:creationId xmlns:p14="http://schemas.microsoft.com/office/powerpoint/2010/main" val="41468429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2B3E0-891D-338A-9D2E-B6A7700EFD0E}"/>
              </a:ext>
            </a:extLst>
          </p:cNvPr>
          <p:cNvSpPr>
            <a:spLocks noGrp="1"/>
          </p:cNvSpPr>
          <p:nvPr>
            <p:ph type="title"/>
          </p:nvPr>
        </p:nvSpPr>
        <p:spPr/>
        <p:txBody>
          <a:bodyPr/>
          <a:lstStyle/>
          <a:p>
            <a:r>
              <a:rPr lang="el-GR" dirty="0">
                <a:cs typeface="Calibri Light"/>
              </a:rPr>
              <a:t>Σ</a:t>
            </a:r>
            <a:r>
              <a:rPr lang="en-US" dirty="0">
                <a:cs typeface="Calibri Light"/>
              </a:rPr>
              <a:t>τ</a:t>
            </a:r>
            <a:r>
              <a:rPr lang="el-GR" dirty="0">
                <a:cs typeface="Calibri Light"/>
              </a:rPr>
              <a:t>ά</a:t>
            </a:r>
            <a:r>
              <a:rPr lang="en-US" dirty="0" err="1">
                <a:cs typeface="Calibri Light"/>
              </a:rPr>
              <a:t>διο</a:t>
            </a:r>
            <a:r>
              <a:rPr lang="en-US" dirty="0">
                <a:cs typeface="Calibri Light"/>
              </a:rPr>
              <a:t> 4</a:t>
            </a:r>
            <a:endParaRPr lang="en-US" dirty="0"/>
          </a:p>
        </p:txBody>
      </p:sp>
      <p:sp>
        <p:nvSpPr>
          <p:cNvPr id="3" name="Content Placeholder 2">
            <a:extLst>
              <a:ext uri="{FF2B5EF4-FFF2-40B4-BE49-F238E27FC236}">
                <a16:creationId xmlns:a16="http://schemas.microsoft.com/office/drawing/2014/main" id="{CDE4080D-13CC-6430-5C2C-B73882572238}"/>
              </a:ext>
            </a:extLst>
          </p:cNvPr>
          <p:cNvSpPr>
            <a:spLocks noGrp="1"/>
          </p:cNvSpPr>
          <p:nvPr>
            <p:ph idx="1"/>
          </p:nvPr>
        </p:nvSpPr>
        <p:spPr/>
        <p:txBody>
          <a:bodyPr>
            <a:normAutofit/>
          </a:bodyPr>
          <a:lstStyle/>
          <a:p>
            <a:pPr>
              <a:buClr>
                <a:schemeClr val="tx1"/>
              </a:buClr>
            </a:pPr>
            <a:r>
              <a:rPr lang="el-GR" sz="3200" b="1" u="sng" dirty="0">
                <a:latin typeface="Verdana"/>
                <a:ea typeface="Verdana"/>
              </a:rPr>
              <a:t>μπορεί</a:t>
            </a:r>
            <a:r>
              <a:rPr lang="el-GR" sz="3200" dirty="0">
                <a:latin typeface="Verdana"/>
                <a:ea typeface="Verdana"/>
              </a:rPr>
              <a:t> να διενεργεί τεχνικούς ελέγχους με οποιαδήποτε μέθοδο κρίνει κατάλληλη. Οι τεχνικοί αυτοί έλεγχοι μπορούν να διενεργούνται για να τεκμηριωθεί απόφαση για υποβολή του οχήματος σε διεξοδικότερο οδικό τεχνικό έλεγχο, ή για να ζητηθεί η χωρίς καθυστέρηση διόρθωση των ελλείψεων</a:t>
            </a:r>
            <a:endParaRPr lang="en-US" sz="3200" dirty="0">
              <a:cs typeface="Calibri"/>
            </a:endParaRPr>
          </a:p>
        </p:txBody>
      </p:sp>
    </p:spTree>
    <p:extLst>
      <p:ext uri="{BB962C8B-B14F-4D97-AF65-F5344CB8AC3E}">
        <p14:creationId xmlns:p14="http://schemas.microsoft.com/office/powerpoint/2010/main" val="1601059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528A12-4F14-E195-F400-371022F13177}"/>
              </a:ext>
            </a:extLst>
          </p:cNvPr>
          <p:cNvSpPr>
            <a:spLocks noGrp="1"/>
          </p:cNvSpPr>
          <p:nvPr>
            <p:ph idx="1"/>
          </p:nvPr>
        </p:nvSpPr>
        <p:spPr>
          <a:xfrm>
            <a:off x="555172" y="454781"/>
            <a:ext cx="10131425" cy="3649133"/>
          </a:xfrm>
        </p:spPr>
        <p:txBody>
          <a:bodyPr/>
          <a:lstStyle/>
          <a:p>
            <a:pPr>
              <a:buClr>
                <a:schemeClr val="tx1"/>
              </a:buClr>
            </a:pPr>
            <a:r>
              <a:rPr lang="el-GR" sz="3200" dirty="0">
                <a:latin typeface="Verdana"/>
                <a:ea typeface="Verdana"/>
              </a:rPr>
              <a:t>Με βάση την έκβαση του αρχικού ελέγχου, ο ελεγκτής αποφασίζει αν το όχημα ή το ρυμουλκούμενό του πρέπει να υποβληθεί σε διεξοδικότερο οδικό έλεγχο (σε ΚΤΕΟ).</a:t>
            </a:r>
            <a:endParaRPr lang="en-US" sz="3200" dirty="0">
              <a:latin typeface="Verdana"/>
              <a:ea typeface="Verdana"/>
            </a:endParaRPr>
          </a:p>
          <a:p>
            <a:pPr>
              <a:buClr>
                <a:schemeClr val="tx1"/>
              </a:buClr>
              <a:buNone/>
            </a:pPr>
            <a:r>
              <a:rPr lang="en-US" sz="2800" dirty="0">
                <a:latin typeface="Verdana"/>
                <a:ea typeface="Verdana"/>
              </a:rPr>
              <a:t>   </a:t>
            </a:r>
            <a:r>
              <a:rPr lang="el-GR" sz="2800" dirty="0">
                <a:latin typeface="Verdana"/>
                <a:ea typeface="Verdana"/>
              </a:rPr>
              <a:t>(</a:t>
            </a:r>
            <a:r>
              <a:rPr lang="el-GR" sz="2800" dirty="0"/>
              <a:t>ΕΚΤΑΚΤΟΣ ΤΕΧΝΙΚΟΣ ΕΛΕΓΧΟΣ</a:t>
            </a:r>
            <a:r>
              <a:rPr lang="el-GR" sz="2800" dirty="0">
                <a:latin typeface="Verdana"/>
                <a:ea typeface="Verdana"/>
              </a:rPr>
              <a:t>)</a:t>
            </a:r>
            <a:endParaRPr lang="en-US" dirty="0"/>
          </a:p>
        </p:txBody>
      </p:sp>
      <p:pic>
        <p:nvPicPr>
          <p:cNvPr id="5" name="Picture 4" descr="Garage Vector Icon Stock Vector (Royalty Free) 1024735750 | Shutterstock">
            <a:extLst>
              <a:ext uri="{FF2B5EF4-FFF2-40B4-BE49-F238E27FC236}">
                <a16:creationId xmlns:a16="http://schemas.microsoft.com/office/drawing/2014/main" id="{E7100393-3852-9345-9E8B-38812EA57D0D}"/>
              </a:ext>
            </a:extLst>
          </p:cNvPr>
          <p:cNvPicPr>
            <a:picLocks noChangeAspect="1"/>
          </p:cNvPicPr>
          <p:nvPr/>
        </p:nvPicPr>
        <p:blipFill>
          <a:blip r:embed="rId2"/>
          <a:stretch>
            <a:fillRect/>
          </a:stretch>
        </p:blipFill>
        <p:spPr>
          <a:xfrm>
            <a:off x="2504523" y="3797962"/>
            <a:ext cx="2057400" cy="2219325"/>
          </a:xfrm>
          <a:prstGeom prst="rect">
            <a:avLst/>
          </a:prstGeom>
        </p:spPr>
      </p:pic>
      <p:pic>
        <p:nvPicPr>
          <p:cNvPr id="6" name="Picture 5" descr="Man pointing icon">
            <a:extLst>
              <a:ext uri="{FF2B5EF4-FFF2-40B4-BE49-F238E27FC236}">
                <a16:creationId xmlns:a16="http://schemas.microsoft.com/office/drawing/2014/main" id="{DA23A66C-BA27-BB2C-C115-055BCDB61D2B}"/>
              </a:ext>
            </a:extLst>
          </p:cNvPr>
          <p:cNvPicPr>
            <a:picLocks noChangeAspect="1"/>
          </p:cNvPicPr>
          <p:nvPr/>
        </p:nvPicPr>
        <p:blipFill>
          <a:blip r:embed="rId3"/>
          <a:stretch>
            <a:fillRect/>
          </a:stretch>
        </p:blipFill>
        <p:spPr>
          <a:xfrm>
            <a:off x="199265" y="3801574"/>
            <a:ext cx="2306410" cy="2230210"/>
          </a:xfrm>
          <a:prstGeom prst="rect">
            <a:avLst/>
          </a:prstGeom>
        </p:spPr>
      </p:pic>
      <p:sp>
        <p:nvSpPr>
          <p:cNvPr id="7" name="Rectangle 6"/>
          <p:cNvSpPr/>
          <p:nvPr/>
        </p:nvSpPr>
        <p:spPr>
          <a:xfrm>
            <a:off x="4831534" y="3253574"/>
            <a:ext cx="6096000" cy="3139321"/>
          </a:xfrm>
          <a:prstGeom prst="rect">
            <a:avLst/>
          </a:prstGeom>
        </p:spPr>
        <p:txBody>
          <a:bodyPr>
            <a:spAutoFit/>
          </a:bodyPr>
          <a:lstStyle/>
          <a:p>
            <a:r>
              <a:rPr lang="el-GR" dirty="0"/>
              <a:t>Εάν για οδικό όχημα ή ρυμουλκούμενο δημιουργούνται αμφιβολίες για την ασφαλή και κανονική, γενικά, στις οδούς κυκλοφορία του, οι εξουσιοδοτημένες υπηρεσίες μπορούν να διατάσσουν τον έκτακτο τεχνικό έλεγχο αυτού. Ο έκτακτος τεχνικός έλεγχος διενεργείται σε ΚΤΕΟ με την προσκόμιση συνοδευτικού εγγράφου από την αρμόδια Δημόσια Υπηρεσία. Σε περίπτωση που όχημα εφοδιασμένο με ΔΤΕ προσκομίζεται σε για τον ως άνω έκτακτο τεχνικό έλεγχο, </a:t>
            </a:r>
            <a:r>
              <a:rPr lang="el-GR" b="1" dirty="0"/>
              <a:t>ο τεχνικός έλεγχος διενεργείται χωρίς την καταβολή του προβλεπόμενου τέλους ή την καταβολή αντιτίμου στην περίπτωση ΙΚΤΕΟ.</a:t>
            </a:r>
          </a:p>
        </p:txBody>
      </p:sp>
    </p:spTree>
    <p:extLst>
      <p:ext uri="{BB962C8B-B14F-4D97-AF65-F5344CB8AC3E}">
        <p14:creationId xmlns:p14="http://schemas.microsoft.com/office/powerpoint/2010/main" val="39655462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B38B2-E52D-BEA7-0877-0B5C849BAE05}"/>
              </a:ext>
            </a:extLst>
          </p:cNvPr>
          <p:cNvSpPr>
            <a:spLocks noGrp="1"/>
          </p:cNvSpPr>
          <p:nvPr>
            <p:ph type="title"/>
          </p:nvPr>
        </p:nvSpPr>
        <p:spPr/>
        <p:txBody>
          <a:bodyPr/>
          <a:lstStyle/>
          <a:p>
            <a:r>
              <a:rPr lang="en-US" b="1" dirty="0" err="1">
                <a:cs typeface="Calibri Light"/>
              </a:rPr>
              <a:t>Προτ</a:t>
            </a:r>
            <a:r>
              <a:rPr lang="el-GR" b="1" dirty="0">
                <a:cs typeface="Calibri Light"/>
              </a:rPr>
              <a:t>ά</a:t>
            </a:r>
            <a:r>
              <a:rPr lang="en-US" b="1" dirty="0" err="1">
                <a:cs typeface="Calibri Light"/>
              </a:rPr>
              <a:t>σε</a:t>
            </a:r>
            <a:r>
              <a:rPr lang="el-GR" b="1" dirty="0">
                <a:cs typeface="Calibri Light"/>
              </a:rPr>
              <a:t>ις</a:t>
            </a:r>
            <a:r>
              <a:rPr lang="en-US" b="1" dirty="0">
                <a:cs typeface="Calibri Light"/>
              </a:rPr>
              <a:t> - </a:t>
            </a:r>
            <a:r>
              <a:rPr lang="en-US" b="1" dirty="0" err="1">
                <a:cs typeface="Calibri Light"/>
              </a:rPr>
              <a:t>συμ</a:t>
            </a:r>
            <a:r>
              <a:rPr lang="el-GR" b="1" dirty="0">
                <a:cs typeface="Calibri Light"/>
              </a:rPr>
              <a:t>π</a:t>
            </a:r>
            <a:r>
              <a:rPr lang="en-US" b="1" dirty="0" err="1">
                <a:cs typeface="Calibri Light"/>
              </a:rPr>
              <a:t>ερ</a:t>
            </a:r>
            <a:r>
              <a:rPr lang="el-GR" b="1" dirty="0">
                <a:cs typeface="Calibri Light"/>
              </a:rPr>
              <a:t>ά</a:t>
            </a:r>
            <a:r>
              <a:rPr lang="en-US" b="1" dirty="0" err="1">
                <a:cs typeface="Calibri Light"/>
              </a:rPr>
              <a:t>σματα</a:t>
            </a:r>
            <a:r>
              <a:rPr lang="en-US" b="1" dirty="0">
                <a:cs typeface="Calibri Light"/>
              </a:rPr>
              <a:t>:</a:t>
            </a:r>
          </a:p>
        </p:txBody>
      </p:sp>
      <p:sp>
        <p:nvSpPr>
          <p:cNvPr id="3" name="Content Placeholder 2">
            <a:extLst>
              <a:ext uri="{FF2B5EF4-FFF2-40B4-BE49-F238E27FC236}">
                <a16:creationId xmlns:a16="http://schemas.microsoft.com/office/drawing/2014/main" id="{6CFDD093-2CC4-BDD5-FF59-7EEF4DFD4C04}"/>
              </a:ext>
            </a:extLst>
          </p:cNvPr>
          <p:cNvSpPr>
            <a:spLocks noGrp="1"/>
          </p:cNvSpPr>
          <p:nvPr>
            <p:ph idx="1"/>
          </p:nvPr>
        </p:nvSpPr>
        <p:spPr>
          <a:xfrm>
            <a:off x="455691" y="1364811"/>
            <a:ext cx="9956800" cy="4525963"/>
          </a:xfrm>
        </p:spPr>
        <p:txBody>
          <a:bodyPr/>
          <a:lstStyle/>
          <a:p>
            <a:pPr>
              <a:buClr>
                <a:schemeClr val="tx1"/>
              </a:buClr>
              <a:buNone/>
            </a:pPr>
            <a:r>
              <a:rPr lang="en-US" sz="3200" dirty="0" err="1">
                <a:cs typeface="Calibri"/>
              </a:rPr>
              <a:t>Ανάγκη</a:t>
            </a:r>
            <a:r>
              <a:rPr lang="en-US" sz="3200" dirty="0">
                <a:cs typeface="Calibri"/>
              </a:rPr>
              <a:t> </a:t>
            </a:r>
            <a:r>
              <a:rPr lang="en-US" sz="3200" dirty="0" err="1">
                <a:cs typeface="Calibri"/>
              </a:rPr>
              <a:t>γι</a:t>
            </a:r>
            <a:r>
              <a:rPr lang="en-US" sz="3200" dirty="0">
                <a:cs typeface="Calibri"/>
              </a:rPr>
              <a:t>α </a:t>
            </a:r>
            <a:r>
              <a:rPr lang="en-US" sz="3200" dirty="0" err="1">
                <a:cs typeface="Calibri"/>
              </a:rPr>
              <a:t>εκ</a:t>
            </a:r>
            <a:r>
              <a:rPr lang="en-US" sz="3200" dirty="0">
                <a:cs typeface="Calibri"/>
              </a:rPr>
              <a:t>πα</a:t>
            </a:r>
            <a:r>
              <a:rPr lang="en-US" sz="3200" dirty="0" err="1">
                <a:cs typeface="Calibri"/>
              </a:rPr>
              <a:t>ίδευση</a:t>
            </a:r>
            <a:r>
              <a:rPr lang="en-US" sz="3200" dirty="0">
                <a:cs typeface="Calibri"/>
              </a:rPr>
              <a:t> : </a:t>
            </a:r>
            <a:endParaRPr lang="en-US" dirty="0"/>
          </a:p>
          <a:p>
            <a:pPr>
              <a:buClr>
                <a:schemeClr val="tx1"/>
              </a:buClr>
              <a:buNone/>
            </a:pPr>
            <a:r>
              <a:rPr lang="en-US" sz="3200" dirty="0">
                <a:cs typeface="Calibri"/>
              </a:rPr>
              <a:t>α) π</a:t>
            </a:r>
            <a:r>
              <a:rPr lang="en-US" sz="3200" dirty="0" err="1">
                <a:cs typeface="Calibri"/>
              </a:rPr>
              <a:t>ιστο</a:t>
            </a:r>
            <a:r>
              <a:rPr lang="en-US" sz="3200" dirty="0">
                <a:cs typeface="Calibri"/>
              </a:rPr>
              <a:t>π</a:t>
            </a:r>
            <a:r>
              <a:rPr lang="en-US" sz="3200" dirty="0" err="1">
                <a:cs typeface="Calibri"/>
              </a:rPr>
              <a:t>οίηση</a:t>
            </a:r>
            <a:r>
              <a:rPr lang="en-US" sz="3200" dirty="0">
                <a:cs typeface="Calibri"/>
              </a:rPr>
              <a:t> </a:t>
            </a:r>
            <a:r>
              <a:rPr lang="en-US" sz="3200" dirty="0" err="1">
                <a:cs typeface="Calibri"/>
              </a:rPr>
              <a:t>ελεγκτών</a:t>
            </a:r>
            <a:r>
              <a:rPr lang="en-US" sz="3200" dirty="0">
                <a:cs typeface="Calibri"/>
              </a:rPr>
              <a:t> π</a:t>
            </a:r>
            <a:r>
              <a:rPr lang="en-US" sz="3200" dirty="0" err="1">
                <a:cs typeface="Calibri"/>
              </a:rPr>
              <a:t>ου</a:t>
            </a:r>
            <a:r>
              <a:rPr lang="en-US" sz="3200" dirty="0">
                <a:cs typeface="Calibri"/>
              </a:rPr>
              <a:t> </a:t>
            </a:r>
            <a:r>
              <a:rPr lang="en-US" sz="3200" dirty="0" err="1">
                <a:cs typeface="Calibri"/>
              </a:rPr>
              <a:t>συμμετέχουν</a:t>
            </a:r>
            <a:r>
              <a:rPr lang="en-US" sz="3200" dirty="0">
                <a:cs typeface="Calibri"/>
              </a:rPr>
              <a:t> </a:t>
            </a:r>
            <a:r>
              <a:rPr lang="en-US" sz="3200" dirty="0" err="1">
                <a:cs typeface="Calibri"/>
              </a:rPr>
              <a:t>σε</a:t>
            </a:r>
            <a:r>
              <a:rPr lang="en-US" sz="3200" dirty="0">
                <a:cs typeface="Calibri"/>
              </a:rPr>
              <a:t> Μ.Κ.Ε. </a:t>
            </a:r>
            <a:r>
              <a:rPr lang="en-US" sz="3200" dirty="0" err="1">
                <a:cs typeface="Calibri"/>
              </a:rPr>
              <a:t>ώστε</a:t>
            </a:r>
            <a:r>
              <a:rPr lang="en-US" sz="3200" dirty="0">
                <a:cs typeface="Calibri"/>
              </a:rPr>
              <a:t> </a:t>
            </a:r>
            <a:r>
              <a:rPr lang="en-US" sz="3200" dirty="0">
                <a:latin typeface="Calibri"/>
                <a:ea typeface="Verdana"/>
                <a:cs typeface="Calibri"/>
              </a:rPr>
              <a:t>να </a:t>
            </a:r>
            <a:r>
              <a:rPr lang="en-US" sz="3200" dirty="0" err="1">
                <a:latin typeface="Calibri"/>
                <a:ea typeface="Verdana"/>
                <a:cs typeface="Calibri"/>
              </a:rPr>
              <a:t>εκτελούν</a:t>
            </a:r>
            <a:r>
              <a:rPr lang="en-US" sz="3200" dirty="0">
                <a:latin typeface="Calibri"/>
                <a:ea typeface="Verdana"/>
                <a:cs typeface="Calibri"/>
              </a:rPr>
              <a:t> </a:t>
            </a:r>
            <a:r>
              <a:rPr lang="en-US" sz="3200" dirty="0">
                <a:cs typeface="Calibri"/>
              </a:rPr>
              <a:t>α</a:t>
            </a:r>
            <a:r>
              <a:rPr lang="en-US" sz="3200" dirty="0" err="1">
                <a:cs typeface="Calibri"/>
              </a:rPr>
              <a:t>ρχικό</a:t>
            </a:r>
            <a:r>
              <a:rPr lang="en-US" sz="3200" dirty="0">
                <a:cs typeface="Calibri"/>
              </a:rPr>
              <a:t> </a:t>
            </a:r>
            <a:r>
              <a:rPr lang="en-US" sz="3200" dirty="0" err="1">
                <a:cs typeface="Calibri"/>
              </a:rPr>
              <a:t>οδικό</a:t>
            </a:r>
            <a:r>
              <a:rPr lang="en-US" sz="3200" dirty="0">
                <a:cs typeface="Calibri"/>
              </a:rPr>
              <a:t> </a:t>
            </a:r>
            <a:r>
              <a:rPr lang="en-US" sz="3200" dirty="0" err="1">
                <a:cs typeface="Calibri"/>
              </a:rPr>
              <a:t>τεχνικό</a:t>
            </a:r>
            <a:r>
              <a:rPr lang="en-US" sz="3200" dirty="0">
                <a:cs typeface="Calibri"/>
              </a:rPr>
              <a:t> </a:t>
            </a:r>
            <a:r>
              <a:rPr lang="en-US" sz="3200" dirty="0" err="1">
                <a:cs typeface="Calibri"/>
              </a:rPr>
              <a:t>έλεγχο</a:t>
            </a:r>
          </a:p>
          <a:p>
            <a:pPr>
              <a:buClr>
                <a:schemeClr val="tx1"/>
              </a:buClr>
              <a:buNone/>
            </a:pPr>
            <a:r>
              <a:rPr lang="en-US" sz="3200" dirty="0">
                <a:cs typeface="Calibri"/>
              </a:rPr>
              <a:t>β) </a:t>
            </a:r>
            <a:r>
              <a:rPr lang="en-US" sz="3200" dirty="0" err="1">
                <a:cs typeface="Calibri"/>
              </a:rPr>
              <a:t>εκ</a:t>
            </a:r>
            <a:r>
              <a:rPr lang="en-US" sz="3200" dirty="0">
                <a:cs typeface="Calibri"/>
              </a:rPr>
              <a:t>πα</a:t>
            </a:r>
            <a:r>
              <a:rPr lang="en-US" sz="3200" dirty="0" err="1">
                <a:cs typeface="Calibri"/>
              </a:rPr>
              <a:t>ίδευση</a:t>
            </a:r>
            <a:r>
              <a:rPr lang="en-US" sz="3200" dirty="0">
                <a:cs typeface="Calibri"/>
              </a:rPr>
              <a:t> </a:t>
            </a:r>
            <a:r>
              <a:rPr lang="en-US" sz="3200" dirty="0" err="1">
                <a:cs typeface="Calibri"/>
              </a:rPr>
              <a:t>στην</a:t>
            </a:r>
            <a:r>
              <a:rPr lang="en-US" sz="3200" dirty="0">
                <a:cs typeface="Calibri"/>
              </a:rPr>
              <a:t> α</a:t>
            </a:r>
            <a:r>
              <a:rPr lang="en-US" sz="3200" dirty="0" err="1">
                <a:cs typeface="Calibri"/>
              </a:rPr>
              <a:t>σφ</a:t>
            </a:r>
            <a:r>
              <a:rPr lang="en-US" sz="3200" dirty="0">
                <a:cs typeface="Calibri"/>
              </a:rPr>
              <a:t>α</a:t>
            </a:r>
            <a:r>
              <a:rPr lang="en-US" sz="3200" dirty="0" err="1">
                <a:cs typeface="Calibri"/>
              </a:rPr>
              <a:t>λή</a:t>
            </a:r>
            <a:r>
              <a:rPr lang="en-US" sz="3200" dirty="0">
                <a:cs typeface="Calibri"/>
              </a:rPr>
              <a:t> </a:t>
            </a:r>
            <a:r>
              <a:rPr lang="en-US" sz="3200" dirty="0" err="1">
                <a:cs typeface="Calibri"/>
              </a:rPr>
              <a:t>φόρτωση</a:t>
            </a:r>
            <a:r>
              <a:rPr lang="en-US" sz="3200" dirty="0">
                <a:cs typeface="Calibri"/>
              </a:rPr>
              <a:t> </a:t>
            </a:r>
            <a:r>
              <a:rPr lang="en-US" sz="3200" dirty="0" err="1">
                <a:cs typeface="Calibri"/>
              </a:rPr>
              <a:t>των</a:t>
            </a:r>
            <a:r>
              <a:rPr lang="en-US" sz="3200" dirty="0">
                <a:cs typeface="Calibri"/>
              </a:rPr>
              <a:t> </a:t>
            </a:r>
            <a:r>
              <a:rPr lang="en-US" sz="3200" dirty="0" err="1">
                <a:cs typeface="Calibri"/>
              </a:rPr>
              <a:t>οχημάτων</a:t>
            </a:r>
            <a:endParaRPr lang="en-US" sz="3200" dirty="0">
              <a:cs typeface="Calibri"/>
            </a:endParaRPr>
          </a:p>
          <a:p>
            <a:pPr>
              <a:buClr>
                <a:schemeClr val="tx1"/>
              </a:buClr>
              <a:buNone/>
            </a:pPr>
            <a:r>
              <a:rPr lang="en-US" sz="3200" dirty="0">
                <a:cs typeface="Calibri"/>
              </a:rPr>
              <a:t>γ) </a:t>
            </a:r>
            <a:r>
              <a:rPr lang="en-US" sz="3200" dirty="0" err="1">
                <a:cs typeface="Calibri"/>
              </a:rPr>
              <a:t>εκπαίδευση</a:t>
            </a:r>
            <a:r>
              <a:rPr lang="en-US" sz="3200" dirty="0">
                <a:cs typeface="Calibri"/>
              </a:rPr>
              <a:t> </a:t>
            </a:r>
            <a:r>
              <a:rPr lang="en-US" sz="3200" dirty="0" err="1">
                <a:cs typeface="Calibri"/>
              </a:rPr>
              <a:t>στο</a:t>
            </a:r>
            <a:r>
              <a:rPr lang="en-US" sz="3200" dirty="0">
                <a:cs typeface="Calibri"/>
              </a:rPr>
              <a:t> </a:t>
            </a:r>
            <a:r>
              <a:rPr lang="el-GR" sz="3200" dirty="0">
                <a:cs typeface="Calibri"/>
              </a:rPr>
              <a:t>«</a:t>
            </a:r>
            <a:r>
              <a:rPr lang="en-US" sz="3200" dirty="0" err="1">
                <a:cs typeface="Calibri"/>
              </a:rPr>
              <a:t>πεδίο</a:t>
            </a:r>
            <a:r>
              <a:rPr lang="el-GR" sz="3200" dirty="0">
                <a:cs typeface="Calibri"/>
              </a:rPr>
              <a:t>»</a:t>
            </a:r>
          </a:p>
        </p:txBody>
      </p:sp>
      <p:pic>
        <p:nvPicPr>
          <p:cNvPr id="4" name="Picture 3" descr="Classroom, education, Presentation, people, Humanpictos, school, student,  teacher, learning icon">
            <a:extLst>
              <a:ext uri="{FF2B5EF4-FFF2-40B4-BE49-F238E27FC236}">
                <a16:creationId xmlns:a16="http://schemas.microsoft.com/office/drawing/2014/main" id="{9492FD11-E92D-F487-0CAA-EE51AED39978}"/>
              </a:ext>
            </a:extLst>
          </p:cNvPr>
          <p:cNvPicPr>
            <a:picLocks noChangeAspect="1"/>
          </p:cNvPicPr>
          <p:nvPr/>
        </p:nvPicPr>
        <p:blipFill>
          <a:blip r:embed="rId2"/>
          <a:stretch>
            <a:fillRect/>
          </a:stretch>
        </p:blipFill>
        <p:spPr>
          <a:xfrm>
            <a:off x="9863731" y="322672"/>
            <a:ext cx="2143125" cy="2143125"/>
          </a:xfrm>
          <a:prstGeom prst="rect">
            <a:avLst/>
          </a:prstGeom>
        </p:spPr>
      </p:pic>
    </p:spTree>
    <p:extLst>
      <p:ext uri="{BB962C8B-B14F-4D97-AF65-F5344CB8AC3E}">
        <p14:creationId xmlns:p14="http://schemas.microsoft.com/office/powerpoint/2010/main" val="226486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cs typeface="Calibri Light"/>
              </a:rPr>
              <a:t>Προτ</a:t>
            </a:r>
            <a:r>
              <a:rPr lang="el-GR" b="1" dirty="0">
                <a:cs typeface="Calibri Light"/>
              </a:rPr>
              <a:t>ά</a:t>
            </a:r>
            <a:r>
              <a:rPr lang="en-US" b="1" dirty="0" err="1">
                <a:cs typeface="Calibri Light"/>
              </a:rPr>
              <a:t>σε</a:t>
            </a:r>
            <a:r>
              <a:rPr lang="el-GR" b="1" dirty="0">
                <a:cs typeface="Calibri Light"/>
              </a:rPr>
              <a:t>ις</a:t>
            </a:r>
            <a:r>
              <a:rPr lang="en-US" b="1" dirty="0">
                <a:cs typeface="Calibri Light"/>
              </a:rPr>
              <a:t> - </a:t>
            </a:r>
            <a:r>
              <a:rPr lang="en-US" b="1" dirty="0" err="1">
                <a:cs typeface="Calibri Light"/>
              </a:rPr>
              <a:t>συμ</a:t>
            </a:r>
            <a:r>
              <a:rPr lang="el-GR" b="1" dirty="0">
                <a:cs typeface="Calibri Light"/>
              </a:rPr>
              <a:t>π</a:t>
            </a:r>
            <a:r>
              <a:rPr lang="en-US" b="1" dirty="0" err="1">
                <a:cs typeface="Calibri Light"/>
              </a:rPr>
              <a:t>ερ</a:t>
            </a:r>
            <a:r>
              <a:rPr lang="el-GR" b="1" dirty="0">
                <a:cs typeface="Calibri Light"/>
              </a:rPr>
              <a:t>ά</a:t>
            </a:r>
            <a:r>
              <a:rPr lang="en-US" b="1" dirty="0" err="1">
                <a:cs typeface="Calibri Light"/>
              </a:rPr>
              <a:t>σματα</a:t>
            </a:r>
            <a:r>
              <a:rPr lang="en-US" b="1" dirty="0">
                <a:cs typeface="Calibri Light"/>
              </a:rPr>
              <a:t>:</a:t>
            </a:r>
            <a:endParaRPr lang="el-GR" dirty="0"/>
          </a:p>
        </p:txBody>
      </p:sp>
      <p:sp>
        <p:nvSpPr>
          <p:cNvPr id="3" name="Content Placeholder 2"/>
          <p:cNvSpPr>
            <a:spLocks noGrp="1"/>
          </p:cNvSpPr>
          <p:nvPr>
            <p:ph idx="1"/>
          </p:nvPr>
        </p:nvSpPr>
        <p:spPr/>
        <p:txBody>
          <a:bodyPr/>
          <a:lstStyle/>
          <a:p>
            <a:pPr>
              <a:buClr>
                <a:schemeClr val="tx1"/>
              </a:buClr>
              <a:buNone/>
            </a:pPr>
            <a:r>
              <a:rPr lang="el-GR" sz="3200" dirty="0">
                <a:cs typeface="Calibri"/>
              </a:rPr>
              <a:t>Ανάγκη για τυποποίηση της διαδικασίας ελέγχου:</a:t>
            </a:r>
          </a:p>
          <a:p>
            <a:pPr>
              <a:buClr>
                <a:schemeClr val="tx1"/>
              </a:buClr>
              <a:buNone/>
            </a:pPr>
            <a:r>
              <a:rPr lang="el-GR" sz="3200" dirty="0">
                <a:cs typeface="Calibri"/>
              </a:rPr>
              <a:t>α) Κατανομή ρόλων στην διαδικασία οδικού τεχνικού ελέγχου</a:t>
            </a:r>
          </a:p>
          <a:p>
            <a:pPr>
              <a:buClr>
                <a:schemeClr val="tx1"/>
              </a:buClr>
              <a:buNone/>
            </a:pPr>
            <a:r>
              <a:rPr lang="el-GR" sz="3200" dirty="0">
                <a:cs typeface="Calibri"/>
              </a:rPr>
              <a:t>β) δημιουργία ενός πρωτοκόλλου ελέγχου για την αποδοτικότερη λειτουργία του Μικτού Κλιμακίου Ελέγχου </a:t>
            </a:r>
          </a:p>
        </p:txBody>
      </p:sp>
      <p:sp>
        <p:nvSpPr>
          <p:cNvPr id="49154" name="AutoShape 2" descr="Importance of Checklist: 6 benefits of checklists - Cheqmark Blo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9155" name="Picture 3"/>
          <p:cNvPicPr>
            <a:picLocks noChangeAspect="1" noChangeArrowheads="1"/>
          </p:cNvPicPr>
          <p:nvPr/>
        </p:nvPicPr>
        <p:blipFill>
          <a:blip r:embed="rId2"/>
          <a:srcRect/>
          <a:stretch>
            <a:fillRect/>
          </a:stretch>
        </p:blipFill>
        <p:spPr bwMode="auto">
          <a:xfrm>
            <a:off x="8896097" y="4566469"/>
            <a:ext cx="2520322" cy="1887198"/>
          </a:xfrm>
          <a:prstGeom prst="rect">
            <a:avLst/>
          </a:prstGeom>
          <a:noFill/>
          <a:ln w="9525">
            <a:noFill/>
            <a:miter lim="800000"/>
            <a:headEnd/>
            <a:tailEnd/>
          </a:ln>
          <a:effectLst/>
        </p:spPr>
      </p:pic>
      <p:pic>
        <p:nvPicPr>
          <p:cNvPr id="49156" name="Picture 4"/>
          <p:cNvPicPr>
            <a:picLocks noChangeAspect="1" noChangeArrowheads="1"/>
          </p:cNvPicPr>
          <p:nvPr/>
        </p:nvPicPr>
        <p:blipFill>
          <a:blip r:embed="rId3"/>
          <a:srcRect/>
          <a:stretch>
            <a:fillRect/>
          </a:stretch>
        </p:blipFill>
        <p:spPr bwMode="auto">
          <a:xfrm>
            <a:off x="5882757" y="4856178"/>
            <a:ext cx="2095500" cy="1476375"/>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39F0C36-6292-F445-C83C-ADD9FABE3CD3}"/>
              </a:ext>
            </a:extLst>
          </p:cNvPr>
          <p:cNvSpPr>
            <a:spLocks noGrp="1"/>
          </p:cNvSpPr>
          <p:nvPr>
            <p:ph type="title"/>
          </p:nvPr>
        </p:nvSpPr>
        <p:spPr/>
        <p:txBody>
          <a:bodyPr>
            <a:normAutofit/>
          </a:bodyPr>
          <a:lstStyle/>
          <a:p>
            <a:pPr algn="ctr"/>
            <a:r>
              <a:rPr lang="el-GR" sz="3600" b="1" dirty="0">
                <a:cs typeface="Calibri Light"/>
              </a:rPr>
              <a:t>Ευχαριστώ για την προσοχή σας!</a:t>
            </a:r>
            <a:endParaRPr lang="en-US" sz="3600" b="1" dirty="0">
              <a:cs typeface="Calibri Light"/>
            </a:endParaRPr>
          </a:p>
        </p:txBody>
      </p:sp>
      <p:sp>
        <p:nvSpPr>
          <p:cNvPr id="3" name="Content Placeholder 2">
            <a:extLst>
              <a:ext uri="{FF2B5EF4-FFF2-40B4-BE49-F238E27FC236}">
                <a16:creationId xmlns:a16="http://schemas.microsoft.com/office/drawing/2014/main" id="{8E7C17FC-59D2-C8A5-E758-FFB854E91318}"/>
              </a:ext>
            </a:extLst>
          </p:cNvPr>
          <p:cNvSpPr>
            <a:spLocks noGrp="1"/>
          </p:cNvSpPr>
          <p:nvPr>
            <p:ph idx="1"/>
          </p:nvPr>
        </p:nvSpPr>
        <p:spPr>
          <a:xfrm>
            <a:off x="731069" y="1346332"/>
            <a:ext cx="10131425" cy="1976289"/>
          </a:xfrm>
        </p:spPr>
        <p:txBody>
          <a:bodyPr>
            <a:noAutofit/>
          </a:bodyPr>
          <a:lstStyle/>
          <a:p>
            <a:pPr algn="ctr">
              <a:buClr>
                <a:schemeClr val="tx1"/>
              </a:buClr>
              <a:buNone/>
            </a:pPr>
            <a:r>
              <a:rPr lang="el-GR" sz="6000" dirty="0">
                <a:cs typeface="Calibri"/>
              </a:rPr>
              <a:t>Η ζώνη ασφαλείας και το κράνος σώζουν ζωές!</a:t>
            </a:r>
            <a:endParaRPr lang="en-US" sz="6000" dirty="0">
              <a:cs typeface="Calibri"/>
            </a:endParaRPr>
          </a:p>
        </p:txBody>
      </p:sp>
      <p:sp>
        <p:nvSpPr>
          <p:cNvPr id="4098" name="AutoShape 2" descr="Essential Road Safety Tips for Your Next Trip | Stay Safe &amp; Smar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100" name="AutoShape 4" descr="Seat belt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107" name="Picture 11" descr="Seat Belt: Over 15,949 Royalty-Free Licensable Stock Illustrations &amp;  Drawings | Shutterstock"/>
          <p:cNvPicPr>
            <a:picLocks noChangeAspect="1" noChangeArrowheads="1"/>
          </p:cNvPicPr>
          <p:nvPr/>
        </p:nvPicPr>
        <p:blipFill>
          <a:blip r:embed="rId2"/>
          <a:srcRect/>
          <a:stretch>
            <a:fillRect/>
          </a:stretch>
        </p:blipFill>
        <p:spPr bwMode="auto">
          <a:xfrm>
            <a:off x="1667503" y="3455438"/>
            <a:ext cx="2786801" cy="2989672"/>
          </a:xfrm>
          <a:prstGeom prst="rect">
            <a:avLst/>
          </a:prstGeom>
          <a:noFill/>
        </p:spPr>
      </p:pic>
      <p:sp>
        <p:nvSpPr>
          <p:cNvPr id="4109" name="AutoShape 13" descr="25 Best Helmet Sloga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112" name="Picture 16" descr="9+ Thousand Road Safety Wear Helmet Royalty-Free Images, Stock Photos &amp;  Pictures | Shutterstock"/>
          <p:cNvPicPr>
            <a:picLocks noChangeAspect="1" noChangeArrowheads="1"/>
          </p:cNvPicPr>
          <p:nvPr/>
        </p:nvPicPr>
        <p:blipFill>
          <a:blip r:embed="rId3"/>
          <a:srcRect/>
          <a:stretch>
            <a:fillRect/>
          </a:stretch>
        </p:blipFill>
        <p:spPr bwMode="auto">
          <a:xfrm>
            <a:off x="4981072" y="3485161"/>
            <a:ext cx="3972805" cy="2913391"/>
          </a:xfrm>
          <a:prstGeom prst="rect">
            <a:avLst/>
          </a:prstGeom>
          <a:noFill/>
        </p:spPr>
      </p:pic>
    </p:spTree>
    <p:extLst>
      <p:ext uri="{BB962C8B-B14F-4D97-AF65-F5344CB8AC3E}">
        <p14:creationId xmlns:p14="http://schemas.microsoft.com/office/powerpoint/2010/main" val="1462340838"/>
      </p:ext>
    </p:extLst>
  </p:cSld>
  <p:clrMapOvr>
    <a:masterClrMapping/>
  </p:clrMapOvr>
  <p:transition/>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600</TotalTime>
  <Words>627</Words>
  <Application>Microsoft Office PowerPoint</Application>
  <PresentationFormat>Widescreen</PresentationFormat>
  <Paragraphs>108</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Technic</vt:lpstr>
      <vt:lpstr>ΟΔΙΚΟΣ ΤΕΧΝΙΚΟΣ ΕΛΕΓΧΟΣ ΣΤΑ ΜΙΚΤΑ ΚΛΙΜΑΚΙΑ ΕΛΕΓΧΟΥ ΟΧΗΜΑΤΩΝ</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ΕΙΔΗ ΤΩΝ ΟΔΙΚΩΝ ΤΕΧΝΙΚΩΝ ΕΛΕΓΧΩΝ</vt:lpstr>
      <vt:lpstr>ΠΡΟΣΩΠΑ ΠΟΥ ΜΠΟΡΟΥΝ ΝΑ ΕΚΤΕΛΟΥΝ ΟΔΙΚΟΥΣ ΤΕΧΝΙΚΟΥΣ ΕΛΕΓΧΟΥΣ</vt:lpstr>
      <vt:lpstr>Στάδια του αρχικού οδικού τεχνικού ελέγχου </vt:lpstr>
      <vt:lpstr>PowerPoint Presentation</vt:lpstr>
      <vt:lpstr>PowerPoint Presentation</vt:lpstr>
      <vt:lpstr>PowerPoint Presentation</vt:lpstr>
      <vt:lpstr>PowerPoint Presentation</vt:lpstr>
      <vt:lpstr>0. Ταυτοποίηση του οχήματος</vt:lpstr>
      <vt:lpstr>Εξοπλισμός πέδησης </vt:lpstr>
      <vt:lpstr>PowerPoint Presentation</vt:lpstr>
      <vt:lpstr>3. Ορατότητα</vt:lpstr>
      <vt:lpstr>4. Εξοπλισμός φωτισμού και ηλεκτρολογικόσ εξοπλισμός</vt:lpstr>
      <vt:lpstr>PowerPoint Presentation</vt:lpstr>
      <vt:lpstr>5. Άξονες, τροχοί, ελαστικά, ανάρτηση</vt:lpstr>
      <vt:lpstr>PowerPoint Presentation</vt:lpstr>
      <vt:lpstr>6. Πλαίσιο και εξαρτήματα στερεωμένα στο πλαίσιο</vt:lpstr>
      <vt:lpstr>PowerPoint Presentation</vt:lpstr>
      <vt:lpstr>7. Λοιπός τεχνικός εξοπλισμός</vt:lpstr>
      <vt:lpstr>8. Οχλήσεις</vt:lpstr>
      <vt:lpstr>9. Συμπληρωματικοί έλεγχοι σε λεωφορεία</vt:lpstr>
      <vt:lpstr>PowerPoint Presentation</vt:lpstr>
      <vt:lpstr>Στάδιο 3</vt:lpstr>
      <vt:lpstr>Στάδιο 4</vt:lpstr>
      <vt:lpstr>PowerPoint Presentation</vt:lpstr>
      <vt:lpstr>Προτάσεις - συμπεράσματα:</vt:lpstr>
      <vt:lpstr>Προτάσεις - συμπεράσματα:</vt:lpstr>
      <vt:lpstr>Ευχαριστώ για την προσοχή σας!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Μενιος Κωνσταντινιδης</dc:creator>
  <cp:lastModifiedBy>Μενιος Κωνσταντινιδης</cp:lastModifiedBy>
  <cp:revision>983</cp:revision>
  <dcterms:created xsi:type="dcterms:W3CDTF">2024-06-19T20:38:55Z</dcterms:created>
  <dcterms:modified xsi:type="dcterms:W3CDTF">2025-10-30T22:08:11Z</dcterms:modified>
</cp:coreProperties>
</file>