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413" r:id="rId2"/>
    <p:sldId id="299" r:id="rId3"/>
    <p:sldId id="302" r:id="rId4"/>
    <p:sldId id="304" r:id="rId5"/>
    <p:sldId id="308" r:id="rId6"/>
    <p:sldId id="309" r:id="rId7"/>
    <p:sldId id="310" r:id="rId8"/>
    <p:sldId id="318" r:id="rId9"/>
    <p:sldId id="323" r:id="rId10"/>
    <p:sldId id="355" r:id="rId11"/>
    <p:sldId id="356" r:id="rId12"/>
    <p:sldId id="328" r:id="rId13"/>
    <p:sldId id="329" r:id="rId14"/>
    <p:sldId id="330" r:id="rId15"/>
    <p:sldId id="331" r:id="rId16"/>
    <p:sldId id="427" r:id="rId17"/>
    <p:sldId id="332" r:id="rId18"/>
    <p:sldId id="333" r:id="rId19"/>
    <p:sldId id="428" r:id="rId20"/>
    <p:sldId id="429" r:id="rId21"/>
    <p:sldId id="364" r:id="rId22"/>
    <p:sldId id="334" r:id="rId23"/>
    <p:sldId id="430" r:id="rId24"/>
    <p:sldId id="335" r:id="rId25"/>
    <p:sldId id="431" r:id="rId26"/>
    <p:sldId id="415" r:id="rId27"/>
    <p:sldId id="417" r:id="rId28"/>
    <p:sldId id="419" r:id="rId29"/>
    <p:sldId id="418" r:id="rId30"/>
    <p:sldId id="416" r:id="rId31"/>
    <p:sldId id="352" r:id="rId32"/>
    <p:sldId id="420" r:id="rId33"/>
    <p:sldId id="421" r:id="rId34"/>
    <p:sldId id="422" r:id="rId35"/>
    <p:sldId id="423" r:id="rId36"/>
    <p:sldId id="424" r:id="rId37"/>
    <p:sldId id="353" r:id="rId3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C6D7DA-3A40-40BC-931C-9905A5FE0B1A}" type="doc">
      <dgm:prSet loTypeId="urn:microsoft.com/office/officeart/2005/8/layout/vProcess5" loCatId="process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31122B07-B8AD-481E-B2DD-994A02FA62A2}">
      <dgm:prSet phldrT="[Κείμενο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l-GR" sz="2000" b="1" dirty="0">
              <a:latin typeface="Arial" pitchFamily="34" charset="0"/>
              <a:cs typeface="Arial" pitchFamily="34" charset="0"/>
            </a:rPr>
            <a:t>Εκτυπώσεις οδηγού</a:t>
          </a:r>
        </a:p>
      </dgm:t>
    </dgm:pt>
    <dgm:pt modelId="{E2200C6A-502A-4F51-8DF6-3EED8A1B1590}" type="sibTrans" cxnId="{5A66194C-19EF-4942-A9FA-95758E65DABA}">
      <dgm:prSet/>
      <dgm:spPr/>
      <dgm:t>
        <a:bodyPr/>
        <a:lstStyle/>
        <a:p>
          <a:endParaRPr lang="el-GR" dirty="0"/>
        </a:p>
      </dgm:t>
    </dgm:pt>
    <dgm:pt modelId="{483BDB7A-578E-4497-B7D5-BB0D6AE6A75E}" type="parTrans" cxnId="{5A66194C-19EF-4942-A9FA-95758E65DABA}">
      <dgm:prSet/>
      <dgm:spPr/>
      <dgm:t>
        <a:bodyPr/>
        <a:lstStyle/>
        <a:p>
          <a:endParaRPr lang="el-GR"/>
        </a:p>
      </dgm:t>
    </dgm:pt>
    <dgm:pt modelId="{42AD2EFF-DF43-4137-971D-6763CE75C746}">
      <dgm:prSet phldrT="[Κείμενο]" custT="1"/>
      <dgm:spPr/>
      <dgm:t>
        <a:bodyPr/>
        <a:lstStyle/>
        <a:p>
          <a:r>
            <a:rPr lang="el-GR" sz="2000" b="1" dirty="0">
              <a:latin typeface="Arial" pitchFamily="34" charset="0"/>
              <a:cs typeface="Arial" pitchFamily="34" charset="0"/>
            </a:rPr>
            <a:t>γεγονότα &amp; σφάλματα</a:t>
          </a:r>
        </a:p>
      </dgm:t>
    </dgm:pt>
    <dgm:pt modelId="{1F5BC1C3-79C6-4015-85E1-EE9DF2361503}" type="sibTrans" cxnId="{FF383B89-C6AB-4003-B243-0C9810905064}">
      <dgm:prSet/>
      <dgm:spPr/>
      <dgm:t>
        <a:bodyPr/>
        <a:lstStyle/>
        <a:p>
          <a:endParaRPr lang="el-GR" dirty="0"/>
        </a:p>
      </dgm:t>
    </dgm:pt>
    <dgm:pt modelId="{3581631E-649D-47B5-B2D8-D48077789B55}" type="parTrans" cxnId="{FF383B89-C6AB-4003-B243-0C9810905064}">
      <dgm:prSet/>
      <dgm:spPr/>
      <dgm:t>
        <a:bodyPr/>
        <a:lstStyle/>
        <a:p>
          <a:endParaRPr lang="el-GR"/>
        </a:p>
      </dgm:t>
    </dgm:pt>
    <dgm:pt modelId="{B0D885EF-9DEA-4971-B07A-AD0E746B2447}">
      <dgm:prSet phldrT="[Κείμενο]" custT="1"/>
      <dgm:spPr/>
      <dgm:t>
        <a:bodyPr/>
        <a:lstStyle/>
        <a:p>
          <a:r>
            <a:rPr lang="el-GR" sz="2000" b="1" dirty="0">
              <a:latin typeface="Arial" pitchFamily="34" charset="0"/>
              <a:cs typeface="Arial" pitchFamily="34" charset="0"/>
            </a:rPr>
            <a:t>24ωρη</a:t>
          </a:r>
        </a:p>
      </dgm:t>
    </dgm:pt>
    <dgm:pt modelId="{0E8E66D1-4FB2-42AF-BB06-5D6D805B1132}" type="sibTrans" cxnId="{0E6582E1-C59F-4882-BF52-100E0A376CE5}">
      <dgm:prSet/>
      <dgm:spPr/>
      <dgm:t>
        <a:bodyPr/>
        <a:lstStyle/>
        <a:p>
          <a:endParaRPr lang="el-GR" dirty="0"/>
        </a:p>
      </dgm:t>
    </dgm:pt>
    <dgm:pt modelId="{D96BB766-EAC7-4FAC-8DD7-FDD7A6C272E2}" type="parTrans" cxnId="{0E6582E1-C59F-4882-BF52-100E0A376CE5}">
      <dgm:prSet/>
      <dgm:spPr/>
      <dgm:t>
        <a:bodyPr/>
        <a:lstStyle/>
        <a:p>
          <a:endParaRPr lang="el-GR"/>
        </a:p>
      </dgm:t>
    </dgm:pt>
    <dgm:pt modelId="{35B9432D-D894-4995-A14E-6BB8DF3834CA}">
      <dgm:prSet phldrT="[Κείμενο]" custT="1"/>
      <dgm:spPr/>
      <dgm:t>
        <a:bodyPr/>
        <a:lstStyle/>
        <a:p>
          <a:r>
            <a:rPr lang="el-GR" sz="2000" b="1" dirty="0">
              <a:latin typeface="Arial"/>
              <a:cs typeface="Arial"/>
            </a:rPr>
            <a:t>διαγραμματική εκτύπωση</a:t>
          </a:r>
        </a:p>
      </dgm:t>
    </dgm:pt>
    <dgm:pt modelId="{48C8DB9E-DE38-4DD7-AAF9-5D9C7E5857E0}" type="parTrans" cxnId="{90CD4781-0163-4C08-A609-9171A887BEEA}">
      <dgm:prSet/>
      <dgm:spPr/>
      <dgm:t>
        <a:bodyPr/>
        <a:lstStyle/>
        <a:p>
          <a:endParaRPr lang="el-GR"/>
        </a:p>
      </dgm:t>
    </dgm:pt>
    <dgm:pt modelId="{CDEA007D-A367-433A-8F97-C714980DB8E3}" type="sibTrans" cxnId="{90CD4781-0163-4C08-A609-9171A887BEEA}">
      <dgm:prSet/>
      <dgm:spPr/>
      <dgm:t>
        <a:bodyPr/>
        <a:lstStyle/>
        <a:p>
          <a:endParaRPr lang="el-GR"/>
        </a:p>
      </dgm:t>
    </dgm:pt>
    <dgm:pt modelId="{79235E39-8E66-49A0-A8D1-EF131D643372}" type="pres">
      <dgm:prSet presAssocID="{B4C6D7DA-3A40-40BC-931C-9905A5FE0B1A}" presName="outerComposite" presStyleCnt="0">
        <dgm:presLayoutVars>
          <dgm:chMax val="5"/>
          <dgm:dir/>
          <dgm:resizeHandles val="exact"/>
        </dgm:presLayoutVars>
      </dgm:prSet>
      <dgm:spPr/>
    </dgm:pt>
    <dgm:pt modelId="{69622D60-6079-427F-B06D-C9DCCC8EE96F}" type="pres">
      <dgm:prSet presAssocID="{B4C6D7DA-3A40-40BC-931C-9905A5FE0B1A}" presName="dummyMaxCanvas" presStyleCnt="0">
        <dgm:presLayoutVars/>
      </dgm:prSet>
      <dgm:spPr/>
    </dgm:pt>
    <dgm:pt modelId="{07874578-7379-4B49-B674-2CE0FD0FD15C}" type="pres">
      <dgm:prSet presAssocID="{B4C6D7DA-3A40-40BC-931C-9905A5FE0B1A}" presName="FourNodes_1" presStyleLbl="node1" presStyleIdx="0" presStyleCnt="4">
        <dgm:presLayoutVars>
          <dgm:bulletEnabled val="1"/>
        </dgm:presLayoutVars>
      </dgm:prSet>
      <dgm:spPr/>
    </dgm:pt>
    <dgm:pt modelId="{BE6FC62D-C563-4E95-9BB1-66C8E523EFDA}" type="pres">
      <dgm:prSet presAssocID="{B4C6D7DA-3A40-40BC-931C-9905A5FE0B1A}" presName="FourNodes_2" presStyleLbl="node1" presStyleIdx="1" presStyleCnt="4">
        <dgm:presLayoutVars>
          <dgm:bulletEnabled val="1"/>
        </dgm:presLayoutVars>
      </dgm:prSet>
      <dgm:spPr/>
    </dgm:pt>
    <dgm:pt modelId="{658D5B2A-12D3-44B8-A2C0-CDB9DA406966}" type="pres">
      <dgm:prSet presAssocID="{B4C6D7DA-3A40-40BC-931C-9905A5FE0B1A}" presName="FourNodes_3" presStyleLbl="node1" presStyleIdx="2" presStyleCnt="4">
        <dgm:presLayoutVars>
          <dgm:bulletEnabled val="1"/>
        </dgm:presLayoutVars>
      </dgm:prSet>
      <dgm:spPr/>
    </dgm:pt>
    <dgm:pt modelId="{35E37DB0-7256-41D1-9ADD-C73E3F9964FF}" type="pres">
      <dgm:prSet presAssocID="{B4C6D7DA-3A40-40BC-931C-9905A5FE0B1A}" presName="FourNodes_4" presStyleLbl="node1" presStyleIdx="3" presStyleCnt="4" custLinFactNeighborX="10609" custLinFactNeighborY="2">
        <dgm:presLayoutVars>
          <dgm:bulletEnabled val="1"/>
        </dgm:presLayoutVars>
      </dgm:prSet>
      <dgm:spPr/>
    </dgm:pt>
    <dgm:pt modelId="{A9AB7AF4-7761-4A0B-A6C8-02BA71AC78EC}" type="pres">
      <dgm:prSet presAssocID="{B4C6D7DA-3A40-40BC-931C-9905A5FE0B1A}" presName="FourConn_1-2" presStyleLbl="fgAccFollowNode1" presStyleIdx="0" presStyleCnt="3">
        <dgm:presLayoutVars>
          <dgm:bulletEnabled val="1"/>
        </dgm:presLayoutVars>
      </dgm:prSet>
      <dgm:spPr/>
    </dgm:pt>
    <dgm:pt modelId="{A7422D50-5180-4184-8EE9-855AF464A0B3}" type="pres">
      <dgm:prSet presAssocID="{B4C6D7DA-3A40-40BC-931C-9905A5FE0B1A}" presName="FourConn_2-3" presStyleLbl="fgAccFollowNode1" presStyleIdx="1" presStyleCnt="3">
        <dgm:presLayoutVars>
          <dgm:bulletEnabled val="1"/>
        </dgm:presLayoutVars>
      </dgm:prSet>
      <dgm:spPr/>
    </dgm:pt>
    <dgm:pt modelId="{3787D111-2987-42CC-A190-11603E228797}" type="pres">
      <dgm:prSet presAssocID="{B4C6D7DA-3A40-40BC-931C-9905A5FE0B1A}" presName="FourConn_3-4" presStyleLbl="fgAccFollowNode1" presStyleIdx="2" presStyleCnt="3">
        <dgm:presLayoutVars>
          <dgm:bulletEnabled val="1"/>
        </dgm:presLayoutVars>
      </dgm:prSet>
      <dgm:spPr/>
    </dgm:pt>
    <dgm:pt modelId="{AD429D6D-18D8-4E08-A356-E859D49B104A}" type="pres">
      <dgm:prSet presAssocID="{B4C6D7DA-3A40-40BC-931C-9905A5FE0B1A}" presName="FourNodes_1_text" presStyleLbl="node1" presStyleIdx="3" presStyleCnt="4">
        <dgm:presLayoutVars>
          <dgm:bulletEnabled val="1"/>
        </dgm:presLayoutVars>
      </dgm:prSet>
      <dgm:spPr/>
    </dgm:pt>
    <dgm:pt modelId="{3DA72FA5-EBBF-4449-AB7F-8D318529EA70}" type="pres">
      <dgm:prSet presAssocID="{B4C6D7DA-3A40-40BC-931C-9905A5FE0B1A}" presName="FourNodes_2_text" presStyleLbl="node1" presStyleIdx="3" presStyleCnt="4">
        <dgm:presLayoutVars>
          <dgm:bulletEnabled val="1"/>
        </dgm:presLayoutVars>
      </dgm:prSet>
      <dgm:spPr/>
    </dgm:pt>
    <dgm:pt modelId="{05A2721F-1352-4986-8CF6-902E898072CB}" type="pres">
      <dgm:prSet presAssocID="{B4C6D7DA-3A40-40BC-931C-9905A5FE0B1A}" presName="FourNodes_3_text" presStyleLbl="node1" presStyleIdx="3" presStyleCnt="4">
        <dgm:presLayoutVars>
          <dgm:bulletEnabled val="1"/>
        </dgm:presLayoutVars>
      </dgm:prSet>
      <dgm:spPr/>
    </dgm:pt>
    <dgm:pt modelId="{316F2881-A081-45C6-AFE0-399B8AF80214}" type="pres">
      <dgm:prSet presAssocID="{B4C6D7DA-3A40-40BC-931C-9905A5FE0B1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1B22C00-279A-4589-B9B7-6EE92F579902}" type="presOf" srcId="{35B9432D-D894-4995-A14E-6BB8DF3834CA}" destId="{316F2881-A081-45C6-AFE0-399B8AF80214}" srcOrd="1" destOrd="0" presId="urn:microsoft.com/office/officeart/2005/8/layout/vProcess5"/>
    <dgm:cxn modelId="{89FB801B-86B8-4F4F-B483-0B9A32A7267A}" type="presOf" srcId="{0E8E66D1-4FB2-42AF-BB06-5D6D805B1132}" destId="{A7422D50-5180-4184-8EE9-855AF464A0B3}" srcOrd="0" destOrd="0" presId="urn:microsoft.com/office/officeart/2005/8/layout/vProcess5"/>
    <dgm:cxn modelId="{76B82D1D-74D9-4F01-9A12-88C2BEF99160}" type="presOf" srcId="{1F5BC1C3-79C6-4015-85E1-EE9DF2361503}" destId="{3787D111-2987-42CC-A190-11603E228797}" srcOrd="0" destOrd="0" presId="urn:microsoft.com/office/officeart/2005/8/layout/vProcess5"/>
    <dgm:cxn modelId="{4BEBFD63-0A3B-4AF8-8A7B-C4D7C19B6642}" type="presOf" srcId="{35B9432D-D894-4995-A14E-6BB8DF3834CA}" destId="{35E37DB0-7256-41D1-9ADD-C73E3F9964FF}" srcOrd="0" destOrd="0" presId="urn:microsoft.com/office/officeart/2005/8/layout/vProcess5"/>
    <dgm:cxn modelId="{1425F248-C6BE-4E88-9242-F77A460FF107}" type="presOf" srcId="{B0D885EF-9DEA-4971-B07A-AD0E746B2447}" destId="{3DA72FA5-EBBF-4449-AB7F-8D318529EA70}" srcOrd="1" destOrd="0" presId="urn:microsoft.com/office/officeart/2005/8/layout/vProcess5"/>
    <dgm:cxn modelId="{5A66194C-19EF-4942-A9FA-95758E65DABA}" srcId="{B4C6D7DA-3A40-40BC-931C-9905A5FE0B1A}" destId="{31122B07-B8AD-481E-B2DD-994A02FA62A2}" srcOrd="0" destOrd="0" parTransId="{483BDB7A-578E-4497-B7D5-BB0D6AE6A75E}" sibTransId="{E2200C6A-502A-4F51-8DF6-3EED8A1B1590}"/>
    <dgm:cxn modelId="{2FA14D6D-6839-4504-99D9-BC800E31FEAD}" type="presOf" srcId="{31122B07-B8AD-481E-B2DD-994A02FA62A2}" destId="{AD429D6D-18D8-4E08-A356-E859D49B104A}" srcOrd="1" destOrd="0" presId="urn:microsoft.com/office/officeart/2005/8/layout/vProcess5"/>
    <dgm:cxn modelId="{88AAFC7C-6E39-4051-B724-BC05CCE38597}" type="presOf" srcId="{42AD2EFF-DF43-4137-971D-6763CE75C746}" destId="{05A2721F-1352-4986-8CF6-902E898072CB}" srcOrd="1" destOrd="0" presId="urn:microsoft.com/office/officeart/2005/8/layout/vProcess5"/>
    <dgm:cxn modelId="{F6DAB680-193F-43F9-A264-33FE874973EB}" type="presOf" srcId="{31122B07-B8AD-481E-B2DD-994A02FA62A2}" destId="{07874578-7379-4B49-B674-2CE0FD0FD15C}" srcOrd="0" destOrd="0" presId="urn:microsoft.com/office/officeart/2005/8/layout/vProcess5"/>
    <dgm:cxn modelId="{90CD4781-0163-4C08-A609-9171A887BEEA}" srcId="{B4C6D7DA-3A40-40BC-931C-9905A5FE0B1A}" destId="{35B9432D-D894-4995-A14E-6BB8DF3834CA}" srcOrd="3" destOrd="0" parTransId="{48C8DB9E-DE38-4DD7-AAF9-5D9C7E5857E0}" sibTransId="{CDEA007D-A367-433A-8F97-C714980DB8E3}"/>
    <dgm:cxn modelId="{FF383B89-C6AB-4003-B243-0C9810905064}" srcId="{B4C6D7DA-3A40-40BC-931C-9905A5FE0B1A}" destId="{42AD2EFF-DF43-4137-971D-6763CE75C746}" srcOrd="2" destOrd="0" parTransId="{3581631E-649D-47B5-B2D8-D48077789B55}" sibTransId="{1F5BC1C3-79C6-4015-85E1-EE9DF2361503}"/>
    <dgm:cxn modelId="{FE83FF97-F8D6-498A-919E-F1CEDA0C241A}" type="presOf" srcId="{B4C6D7DA-3A40-40BC-931C-9905A5FE0B1A}" destId="{79235E39-8E66-49A0-A8D1-EF131D643372}" srcOrd="0" destOrd="0" presId="urn:microsoft.com/office/officeart/2005/8/layout/vProcess5"/>
    <dgm:cxn modelId="{E8AB80BE-7884-4C72-A4EE-40A6A3E4BE19}" type="presOf" srcId="{42AD2EFF-DF43-4137-971D-6763CE75C746}" destId="{658D5B2A-12D3-44B8-A2C0-CDB9DA406966}" srcOrd="0" destOrd="0" presId="urn:microsoft.com/office/officeart/2005/8/layout/vProcess5"/>
    <dgm:cxn modelId="{C3BE05C8-09A6-4037-8410-E088ACD92C0D}" type="presOf" srcId="{E2200C6A-502A-4F51-8DF6-3EED8A1B1590}" destId="{A9AB7AF4-7761-4A0B-A6C8-02BA71AC78EC}" srcOrd="0" destOrd="0" presId="urn:microsoft.com/office/officeart/2005/8/layout/vProcess5"/>
    <dgm:cxn modelId="{416636D1-3C05-47E2-B9A1-C0BCFFAAA424}" type="presOf" srcId="{B0D885EF-9DEA-4971-B07A-AD0E746B2447}" destId="{BE6FC62D-C563-4E95-9BB1-66C8E523EFDA}" srcOrd="0" destOrd="0" presId="urn:microsoft.com/office/officeart/2005/8/layout/vProcess5"/>
    <dgm:cxn modelId="{0E6582E1-C59F-4882-BF52-100E0A376CE5}" srcId="{B4C6D7DA-3A40-40BC-931C-9905A5FE0B1A}" destId="{B0D885EF-9DEA-4971-B07A-AD0E746B2447}" srcOrd="1" destOrd="0" parTransId="{D96BB766-EAC7-4FAC-8DD7-FDD7A6C272E2}" sibTransId="{0E8E66D1-4FB2-42AF-BB06-5D6D805B1132}"/>
    <dgm:cxn modelId="{E440D96F-D777-4558-8C1A-29C62FAD3985}" type="presParOf" srcId="{79235E39-8E66-49A0-A8D1-EF131D643372}" destId="{69622D60-6079-427F-B06D-C9DCCC8EE96F}" srcOrd="0" destOrd="0" presId="urn:microsoft.com/office/officeart/2005/8/layout/vProcess5"/>
    <dgm:cxn modelId="{7AA65A3F-A09E-461A-AB87-F96A27BBAD49}" type="presParOf" srcId="{79235E39-8E66-49A0-A8D1-EF131D643372}" destId="{07874578-7379-4B49-B674-2CE0FD0FD15C}" srcOrd="1" destOrd="0" presId="urn:microsoft.com/office/officeart/2005/8/layout/vProcess5"/>
    <dgm:cxn modelId="{5356DAF4-41E6-403A-A3BB-661813B3AE03}" type="presParOf" srcId="{79235E39-8E66-49A0-A8D1-EF131D643372}" destId="{BE6FC62D-C563-4E95-9BB1-66C8E523EFDA}" srcOrd="2" destOrd="0" presId="urn:microsoft.com/office/officeart/2005/8/layout/vProcess5"/>
    <dgm:cxn modelId="{939205F0-E2BB-469F-A3F7-7525770F3CF6}" type="presParOf" srcId="{79235E39-8E66-49A0-A8D1-EF131D643372}" destId="{658D5B2A-12D3-44B8-A2C0-CDB9DA406966}" srcOrd="3" destOrd="0" presId="urn:microsoft.com/office/officeart/2005/8/layout/vProcess5"/>
    <dgm:cxn modelId="{6C329A86-60F5-471A-9A5A-5D19A16CD583}" type="presParOf" srcId="{79235E39-8E66-49A0-A8D1-EF131D643372}" destId="{35E37DB0-7256-41D1-9ADD-C73E3F9964FF}" srcOrd="4" destOrd="0" presId="urn:microsoft.com/office/officeart/2005/8/layout/vProcess5"/>
    <dgm:cxn modelId="{971701AE-5931-4C95-81D6-74620D9A4D3C}" type="presParOf" srcId="{79235E39-8E66-49A0-A8D1-EF131D643372}" destId="{A9AB7AF4-7761-4A0B-A6C8-02BA71AC78EC}" srcOrd="5" destOrd="0" presId="urn:microsoft.com/office/officeart/2005/8/layout/vProcess5"/>
    <dgm:cxn modelId="{F466E6DD-0630-4C4A-96A8-35D4C422678D}" type="presParOf" srcId="{79235E39-8E66-49A0-A8D1-EF131D643372}" destId="{A7422D50-5180-4184-8EE9-855AF464A0B3}" srcOrd="6" destOrd="0" presId="urn:microsoft.com/office/officeart/2005/8/layout/vProcess5"/>
    <dgm:cxn modelId="{5AA1294B-4CAF-4578-9373-3180C375ADC7}" type="presParOf" srcId="{79235E39-8E66-49A0-A8D1-EF131D643372}" destId="{3787D111-2987-42CC-A190-11603E228797}" srcOrd="7" destOrd="0" presId="urn:microsoft.com/office/officeart/2005/8/layout/vProcess5"/>
    <dgm:cxn modelId="{F5D65470-76AE-4B3F-A6DE-1C4C03C16463}" type="presParOf" srcId="{79235E39-8E66-49A0-A8D1-EF131D643372}" destId="{AD429D6D-18D8-4E08-A356-E859D49B104A}" srcOrd="8" destOrd="0" presId="urn:microsoft.com/office/officeart/2005/8/layout/vProcess5"/>
    <dgm:cxn modelId="{5EEDB939-E3AD-4585-BDAD-6CF55864253F}" type="presParOf" srcId="{79235E39-8E66-49A0-A8D1-EF131D643372}" destId="{3DA72FA5-EBBF-4449-AB7F-8D318529EA70}" srcOrd="9" destOrd="0" presId="urn:microsoft.com/office/officeart/2005/8/layout/vProcess5"/>
    <dgm:cxn modelId="{141D5983-586B-4E69-8E3C-BB05EAF2E2BA}" type="presParOf" srcId="{79235E39-8E66-49A0-A8D1-EF131D643372}" destId="{05A2721F-1352-4986-8CF6-902E898072CB}" srcOrd="10" destOrd="0" presId="urn:microsoft.com/office/officeart/2005/8/layout/vProcess5"/>
    <dgm:cxn modelId="{93F68D0C-3CD0-45D3-AA70-CB471430E2CA}" type="presParOf" srcId="{79235E39-8E66-49A0-A8D1-EF131D643372}" destId="{316F2881-A081-45C6-AFE0-399B8AF8021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C6D7DA-3A40-40BC-931C-9905A5FE0B1A}" type="doc">
      <dgm:prSet loTypeId="urn:microsoft.com/office/officeart/2005/8/layout/vProcess5" loCatId="process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31122B07-B8AD-481E-B2DD-994A02FA62A2}">
      <dgm:prSet phldrT="[Κείμενο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l-GR" sz="2000" b="1" dirty="0">
              <a:latin typeface="Arial" pitchFamily="34" charset="0"/>
              <a:cs typeface="Arial" pitchFamily="34" charset="0"/>
            </a:rPr>
            <a:t>Εκτυπώσεις οχήματος</a:t>
          </a:r>
        </a:p>
      </dgm:t>
    </dgm:pt>
    <dgm:pt modelId="{E2200C6A-502A-4F51-8DF6-3EED8A1B1590}" type="sibTrans" cxnId="{5A66194C-19EF-4942-A9FA-95758E65DABA}">
      <dgm:prSet/>
      <dgm:spPr/>
      <dgm:t>
        <a:bodyPr/>
        <a:lstStyle/>
        <a:p>
          <a:endParaRPr lang="el-GR" dirty="0"/>
        </a:p>
      </dgm:t>
    </dgm:pt>
    <dgm:pt modelId="{483BDB7A-578E-4497-B7D5-BB0D6AE6A75E}" type="parTrans" cxnId="{5A66194C-19EF-4942-A9FA-95758E65DABA}">
      <dgm:prSet/>
      <dgm:spPr/>
      <dgm:t>
        <a:bodyPr/>
        <a:lstStyle/>
        <a:p>
          <a:endParaRPr lang="el-GR"/>
        </a:p>
      </dgm:t>
    </dgm:pt>
    <dgm:pt modelId="{42AD2EFF-DF43-4137-971D-6763CE75C746}">
      <dgm:prSet phldrT="[Κείμενο]" custT="1"/>
      <dgm:spPr/>
      <dgm:t>
        <a:bodyPr/>
        <a:lstStyle/>
        <a:p>
          <a:r>
            <a:rPr lang="el-GR" sz="2000" b="1" dirty="0">
              <a:latin typeface="Arial" pitchFamily="34" charset="0"/>
              <a:cs typeface="Arial" pitchFamily="34" charset="0"/>
            </a:rPr>
            <a:t>γεγονότα &amp; σφάλματα</a:t>
          </a:r>
        </a:p>
      </dgm:t>
    </dgm:pt>
    <dgm:pt modelId="{1F5BC1C3-79C6-4015-85E1-EE9DF2361503}" type="sibTrans" cxnId="{FF383B89-C6AB-4003-B243-0C9810905064}">
      <dgm:prSet/>
      <dgm:spPr/>
      <dgm:t>
        <a:bodyPr/>
        <a:lstStyle/>
        <a:p>
          <a:endParaRPr lang="el-GR" dirty="0"/>
        </a:p>
      </dgm:t>
    </dgm:pt>
    <dgm:pt modelId="{3581631E-649D-47B5-B2D8-D48077789B55}" type="parTrans" cxnId="{FF383B89-C6AB-4003-B243-0C9810905064}">
      <dgm:prSet/>
      <dgm:spPr/>
      <dgm:t>
        <a:bodyPr/>
        <a:lstStyle/>
        <a:p>
          <a:endParaRPr lang="el-GR"/>
        </a:p>
      </dgm:t>
    </dgm:pt>
    <dgm:pt modelId="{B0D885EF-9DEA-4971-B07A-AD0E746B2447}">
      <dgm:prSet phldrT="[Κείμενο]" custT="1"/>
      <dgm:spPr/>
      <dgm:t>
        <a:bodyPr/>
        <a:lstStyle/>
        <a:p>
          <a:r>
            <a:rPr lang="el-GR" sz="2000" b="1" dirty="0">
              <a:latin typeface="Arial" pitchFamily="34" charset="0"/>
              <a:cs typeface="Arial" pitchFamily="34" charset="0"/>
            </a:rPr>
            <a:t>24ωρη</a:t>
          </a:r>
        </a:p>
      </dgm:t>
    </dgm:pt>
    <dgm:pt modelId="{0E8E66D1-4FB2-42AF-BB06-5D6D805B1132}" type="sibTrans" cxnId="{0E6582E1-C59F-4882-BF52-100E0A376CE5}">
      <dgm:prSet/>
      <dgm:spPr/>
      <dgm:t>
        <a:bodyPr/>
        <a:lstStyle/>
        <a:p>
          <a:endParaRPr lang="el-GR" dirty="0"/>
        </a:p>
      </dgm:t>
    </dgm:pt>
    <dgm:pt modelId="{D96BB766-EAC7-4FAC-8DD7-FDD7A6C272E2}" type="parTrans" cxnId="{0E6582E1-C59F-4882-BF52-100E0A376CE5}">
      <dgm:prSet/>
      <dgm:spPr/>
      <dgm:t>
        <a:bodyPr/>
        <a:lstStyle/>
        <a:p>
          <a:endParaRPr lang="el-GR"/>
        </a:p>
      </dgm:t>
    </dgm:pt>
    <dgm:pt modelId="{35B9432D-D894-4995-A14E-6BB8DF3834CA}">
      <dgm:prSet phldrT="[Κείμενο]" custT="1"/>
      <dgm:spPr/>
      <dgm:t>
        <a:bodyPr/>
        <a:lstStyle/>
        <a:p>
          <a:r>
            <a:rPr lang="el-GR" sz="2000" b="1" dirty="0">
              <a:latin typeface="Arial"/>
              <a:cs typeface="Arial"/>
            </a:rPr>
            <a:t>τεχνική εκτύπωση</a:t>
          </a:r>
        </a:p>
      </dgm:t>
    </dgm:pt>
    <dgm:pt modelId="{48C8DB9E-DE38-4DD7-AAF9-5D9C7E5857E0}" type="parTrans" cxnId="{90CD4781-0163-4C08-A609-9171A887BEEA}">
      <dgm:prSet/>
      <dgm:spPr/>
      <dgm:t>
        <a:bodyPr/>
        <a:lstStyle/>
        <a:p>
          <a:endParaRPr lang="el-GR"/>
        </a:p>
      </dgm:t>
    </dgm:pt>
    <dgm:pt modelId="{CDEA007D-A367-433A-8F97-C714980DB8E3}" type="sibTrans" cxnId="{90CD4781-0163-4C08-A609-9171A887BEEA}">
      <dgm:prSet/>
      <dgm:spPr/>
      <dgm:t>
        <a:bodyPr/>
        <a:lstStyle/>
        <a:p>
          <a:endParaRPr lang="el-GR" dirty="0"/>
        </a:p>
      </dgm:t>
    </dgm:pt>
    <dgm:pt modelId="{BC2CB320-79A0-451D-B5D0-7C4329DC1F8D}">
      <dgm:prSet phldrT="[Κείμενο]"/>
      <dgm:spPr/>
      <dgm:t>
        <a:bodyPr/>
        <a:lstStyle/>
        <a:p>
          <a:r>
            <a:rPr lang="el-GR" b="1" dirty="0">
              <a:latin typeface="Arial"/>
              <a:cs typeface="Arial"/>
            </a:rPr>
            <a:t>υπερβάσεις ταχύτητας</a:t>
          </a:r>
        </a:p>
      </dgm:t>
    </dgm:pt>
    <dgm:pt modelId="{017AF8E4-6A65-4613-A0E1-26A93017C684}" type="parTrans" cxnId="{3D885D30-D11D-46C4-9EA5-1B527B56E62F}">
      <dgm:prSet/>
      <dgm:spPr/>
      <dgm:t>
        <a:bodyPr/>
        <a:lstStyle/>
        <a:p>
          <a:endParaRPr lang="el-GR"/>
        </a:p>
      </dgm:t>
    </dgm:pt>
    <dgm:pt modelId="{60C061C3-BD1F-419B-A4C7-D397C9B6CFCB}" type="sibTrans" cxnId="{3D885D30-D11D-46C4-9EA5-1B527B56E62F}">
      <dgm:prSet/>
      <dgm:spPr/>
      <dgm:t>
        <a:bodyPr/>
        <a:lstStyle/>
        <a:p>
          <a:endParaRPr lang="el-GR"/>
        </a:p>
      </dgm:t>
    </dgm:pt>
    <dgm:pt modelId="{79235E39-8E66-49A0-A8D1-EF131D643372}" type="pres">
      <dgm:prSet presAssocID="{B4C6D7DA-3A40-40BC-931C-9905A5FE0B1A}" presName="outerComposite" presStyleCnt="0">
        <dgm:presLayoutVars>
          <dgm:chMax val="5"/>
          <dgm:dir/>
          <dgm:resizeHandles val="exact"/>
        </dgm:presLayoutVars>
      </dgm:prSet>
      <dgm:spPr/>
    </dgm:pt>
    <dgm:pt modelId="{69622D60-6079-427F-B06D-C9DCCC8EE96F}" type="pres">
      <dgm:prSet presAssocID="{B4C6D7DA-3A40-40BC-931C-9905A5FE0B1A}" presName="dummyMaxCanvas" presStyleCnt="0">
        <dgm:presLayoutVars/>
      </dgm:prSet>
      <dgm:spPr/>
    </dgm:pt>
    <dgm:pt modelId="{460C33A0-03DF-4A77-B1B9-77178BBFB632}" type="pres">
      <dgm:prSet presAssocID="{B4C6D7DA-3A40-40BC-931C-9905A5FE0B1A}" presName="FiveNodes_1" presStyleLbl="node1" presStyleIdx="0" presStyleCnt="5">
        <dgm:presLayoutVars>
          <dgm:bulletEnabled val="1"/>
        </dgm:presLayoutVars>
      </dgm:prSet>
      <dgm:spPr/>
    </dgm:pt>
    <dgm:pt modelId="{F692C234-9C9A-4A91-BF55-EE11A41A48E3}" type="pres">
      <dgm:prSet presAssocID="{B4C6D7DA-3A40-40BC-931C-9905A5FE0B1A}" presName="FiveNodes_2" presStyleLbl="node1" presStyleIdx="1" presStyleCnt="5">
        <dgm:presLayoutVars>
          <dgm:bulletEnabled val="1"/>
        </dgm:presLayoutVars>
      </dgm:prSet>
      <dgm:spPr/>
    </dgm:pt>
    <dgm:pt modelId="{D7D24278-EC86-4F31-968C-FA7833F48FF3}" type="pres">
      <dgm:prSet presAssocID="{B4C6D7DA-3A40-40BC-931C-9905A5FE0B1A}" presName="FiveNodes_3" presStyleLbl="node1" presStyleIdx="2" presStyleCnt="5">
        <dgm:presLayoutVars>
          <dgm:bulletEnabled val="1"/>
        </dgm:presLayoutVars>
      </dgm:prSet>
      <dgm:spPr/>
    </dgm:pt>
    <dgm:pt modelId="{99884429-98E1-4109-9C56-2F542AEFDCD9}" type="pres">
      <dgm:prSet presAssocID="{B4C6D7DA-3A40-40BC-931C-9905A5FE0B1A}" presName="FiveNodes_4" presStyleLbl="node1" presStyleIdx="3" presStyleCnt="5">
        <dgm:presLayoutVars>
          <dgm:bulletEnabled val="1"/>
        </dgm:presLayoutVars>
      </dgm:prSet>
      <dgm:spPr/>
    </dgm:pt>
    <dgm:pt modelId="{17787735-3925-4787-8A37-6C23494F59FE}" type="pres">
      <dgm:prSet presAssocID="{B4C6D7DA-3A40-40BC-931C-9905A5FE0B1A}" presName="FiveNodes_5" presStyleLbl="node1" presStyleIdx="4" presStyleCnt="5" custLinFactNeighborX="10609" custLinFactNeighborY="2">
        <dgm:presLayoutVars>
          <dgm:bulletEnabled val="1"/>
        </dgm:presLayoutVars>
      </dgm:prSet>
      <dgm:spPr/>
    </dgm:pt>
    <dgm:pt modelId="{9CC0ADD9-8350-4A7E-B291-4F9F0E854616}" type="pres">
      <dgm:prSet presAssocID="{B4C6D7DA-3A40-40BC-931C-9905A5FE0B1A}" presName="FiveConn_1-2" presStyleLbl="fgAccFollowNode1" presStyleIdx="0" presStyleCnt="4">
        <dgm:presLayoutVars>
          <dgm:bulletEnabled val="1"/>
        </dgm:presLayoutVars>
      </dgm:prSet>
      <dgm:spPr/>
    </dgm:pt>
    <dgm:pt modelId="{FACE03AA-FE81-4472-AB99-3D56F494DC5E}" type="pres">
      <dgm:prSet presAssocID="{B4C6D7DA-3A40-40BC-931C-9905A5FE0B1A}" presName="FiveConn_2-3" presStyleLbl="fgAccFollowNode1" presStyleIdx="1" presStyleCnt="4">
        <dgm:presLayoutVars>
          <dgm:bulletEnabled val="1"/>
        </dgm:presLayoutVars>
      </dgm:prSet>
      <dgm:spPr/>
    </dgm:pt>
    <dgm:pt modelId="{A95F6251-E5EB-4770-8C5A-99A5F0D41E3D}" type="pres">
      <dgm:prSet presAssocID="{B4C6D7DA-3A40-40BC-931C-9905A5FE0B1A}" presName="FiveConn_3-4" presStyleLbl="fgAccFollowNode1" presStyleIdx="2" presStyleCnt="4">
        <dgm:presLayoutVars>
          <dgm:bulletEnabled val="1"/>
        </dgm:presLayoutVars>
      </dgm:prSet>
      <dgm:spPr/>
    </dgm:pt>
    <dgm:pt modelId="{88BAF66C-AF9B-4B2A-98C6-0C607964618B}" type="pres">
      <dgm:prSet presAssocID="{B4C6D7DA-3A40-40BC-931C-9905A5FE0B1A}" presName="FiveConn_4-5" presStyleLbl="fgAccFollowNode1" presStyleIdx="3" presStyleCnt="4">
        <dgm:presLayoutVars>
          <dgm:bulletEnabled val="1"/>
        </dgm:presLayoutVars>
      </dgm:prSet>
      <dgm:spPr/>
    </dgm:pt>
    <dgm:pt modelId="{1B3671EB-A0A0-429F-A43C-20A67D37A361}" type="pres">
      <dgm:prSet presAssocID="{B4C6D7DA-3A40-40BC-931C-9905A5FE0B1A}" presName="FiveNodes_1_text" presStyleLbl="node1" presStyleIdx="4" presStyleCnt="5">
        <dgm:presLayoutVars>
          <dgm:bulletEnabled val="1"/>
        </dgm:presLayoutVars>
      </dgm:prSet>
      <dgm:spPr/>
    </dgm:pt>
    <dgm:pt modelId="{951A0C9D-C789-4D6A-B2D1-C078F418F29A}" type="pres">
      <dgm:prSet presAssocID="{B4C6D7DA-3A40-40BC-931C-9905A5FE0B1A}" presName="FiveNodes_2_text" presStyleLbl="node1" presStyleIdx="4" presStyleCnt="5">
        <dgm:presLayoutVars>
          <dgm:bulletEnabled val="1"/>
        </dgm:presLayoutVars>
      </dgm:prSet>
      <dgm:spPr/>
    </dgm:pt>
    <dgm:pt modelId="{D3415AEF-C2BA-429B-B88D-A6739543376E}" type="pres">
      <dgm:prSet presAssocID="{B4C6D7DA-3A40-40BC-931C-9905A5FE0B1A}" presName="FiveNodes_3_text" presStyleLbl="node1" presStyleIdx="4" presStyleCnt="5">
        <dgm:presLayoutVars>
          <dgm:bulletEnabled val="1"/>
        </dgm:presLayoutVars>
      </dgm:prSet>
      <dgm:spPr/>
    </dgm:pt>
    <dgm:pt modelId="{DD2FB48F-8504-4FFB-9BD9-EEBD8AADC231}" type="pres">
      <dgm:prSet presAssocID="{B4C6D7DA-3A40-40BC-931C-9905A5FE0B1A}" presName="FiveNodes_4_text" presStyleLbl="node1" presStyleIdx="4" presStyleCnt="5">
        <dgm:presLayoutVars>
          <dgm:bulletEnabled val="1"/>
        </dgm:presLayoutVars>
      </dgm:prSet>
      <dgm:spPr/>
    </dgm:pt>
    <dgm:pt modelId="{3861DF3C-FA41-4CD9-890D-DEED8731C563}" type="pres">
      <dgm:prSet presAssocID="{B4C6D7DA-3A40-40BC-931C-9905A5FE0B1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A5ACA2D-8308-4036-93B3-BDA11343FE3C}" type="presOf" srcId="{35B9432D-D894-4995-A14E-6BB8DF3834CA}" destId="{99884429-98E1-4109-9C56-2F542AEFDCD9}" srcOrd="0" destOrd="0" presId="urn:microsoft.com/office/officeart/2005/8/layout/vProcess5"/>
    <dgm:cxn modelId="{3D885D30-D11D-46C4-9EA5-1B527B56E62F}" srcId="{B4C6D7DA-3A40-40BC-931C-9905A5FE0B1A}" destId="{BC2CB320-79A0-451D-B5D0-7C4329DC1F8D}" srcOrd="4" destOrd="0" parTransId="{017AF8E4-6A65-4613-A0E1-26A93017C684}" sibTransId="{60C061C3-BD1F-419B-A4C7-D397C9B6CFCB}"/>
    <dgm:cxn modelId="{75E0A043-3BE9-4C44-83AB-31A05A9A4535}" type="presOf" srcId="{B0D885EF-9DEA-4971-B07A-AD0E746B2447}" destId="{F692C234-9C9A-4A91-BF55-EE11A41A48E3}" srcOrd="0" destOrd="0" presId="urn:microsoft.com/office/officeart/2005/8/layout/vProcess5"/>
    <dgm:cxn modelId="{20A4F967-AC86-4AC1-99C1-9B51361A7EB2}" type="presOf" srcId="{BC2CB320-79A0-451D-B5D0-7C4329DC1F8D}" destId="{3861DF3C-FA41-4CD9-890D-DEED8731C563}" srcOrd="1" destOrd="0" presId="urn:microsoft.com/office/officeart/2005/8/layout/vProcess5"/>
    <dgm:cxn modelId="{950E0A4C-42D2-400F-85E0-D9036ED51BA9}" type="presOf" srcId="{42AD2EFF-DF43-4137-971D-6763CE75C746}" destId="{D7D24278-EC86-4F31-968C-FA7833F48FF3}" srcOrd="0" destOrd="0" presId="urn:microsoft.com/office/officeart/2005/8/layout/vProcess5"/>
    <dgm:cxn modelId="{5A66194C-19EF-4942-A9FA-95758E65DABA}" srcId="{B4C6D7DA-3A40-40BC-931C-9905A5FE0B1A}" destId="{31122B07-B8AD-481E-B2DD-994A02FA62A2}" srcOrd="0" destOrd="0" parTransId="{483BDB7A-578E-4497-B7D5-BB0D6AE6A75E}" sibTransId="{E2200C6A-502A-4F51-8DF6-3EED8A1B1590}"/>
    <dgm:cxn modelId="{27AE0274-8CB3-4DA2-B0AE-D30CD44EACA9}" type="presOf" srcId="{B0D885EF-9DEA-4971-B07A-AD0E746B2447}" destId="{951A0C9D-C789-4D6A-B2D1-C078F418F29A}" srcOrd="1" destOrd="0" presId="urn:microsoft.com/office/officeart/2005/8/layout/vProcess5"/>
    <dgm:cxn modelId="{7F95C778-A666-496B-8A62-859B1A4B6C8C}" type="presOf" srcId="{35B9432D-D894-4995-A14E-6BB8DF3834CA}" destId="{DD2FB48F-8504-4FFB-9BD9-EEBD8AADC231}" srcOrd="1" destOrd="0" presId="urn:microsoft.com/office/officeart/2005/8/layout/vProcess5"/>
    <dgm:cxn modelId="{A55FA279-5B6A-4140-871B-70560C51D4DF}" type="presOf" srcId="{31122B07-B8AD-481E-B2DD-994A02FA62A2}" destId="{460C33A0-03DF-4A77-B1B9-77178BBFB632}" srcOrd="0" destOrd="0" presId="urn:microsoft.com/office/officeart/2005/8/layout/vProcess5"/>
    <dgm:cxn modelId="{B7C94C5A-D6A7-4DAB-8A61-56C098422B0E}" type="presOf" srcId="{31122B07-B8AD-481E-B2DD-994A02FA62A2}" destId="{1B3671EB-A0A0-429F-A43C-20A67D37A361}" srcOrd="1" destOrd="0" presId="urn:microsoft.com/office/officeart/2005/8/layout/vProcess5"/>
    <dgm:cxn modelId="{90CD4781-0163-4C08-A609-9171A887BEEA}" srcId="{B4C6D7DA-3A40-40BC-931C-9905A5FE0B1A}" destId="{35B9432D-D894-4995-A14E-6BB8DF3834CA}" srcOrd="3" destOrd="0" parTransId="{48C8DB9E-DE38-4DD7-AAF9-5D9C7E5857E0}" sibTransId="{CDEA007D-A367-433A-8F97-C714980DB8E3}"/>
    <dgm:cxn modelId="{FF383B89-C6AB-4003-B243-0C9810905064}" srcId="{B4C6D7DA-3A40-40BC-931C-9905A5FE0B1A}" destId="{42AD2EFF-DF43-4137-971D-6763CE75C746}" srcOrd="2" destOrd="0" parTransId="{3581631E-649D-47B5-B2D8-D48077789B55}" sibTransId="{1F5BC1C3-79C6-4015-85E1-EE9DF2361503}"/>
    <dgm:cxn modelId="{6FED70A0-148E-4A76-91BB-A69D01487E9E}" type="presOf" srcId="{B4C6D7DA-3A40-40BC-931C-9905A5FE0B1A}" destId="{79235E39-8E66-49A0-A8D1-EF131D643372}" srcOrd="0" destOrd="0" presId="urn:microsoft.com/office/officeart/2005/8/layout/vProcess5"/>
    <dgm:cxn modelId="{C99A60A4-719E-4159-AD38-D2E9F0B8C0F5}" type="presOf" srcId="{CDEA007D-A367-433A-8F97-C714980DB8E3}" destId="{88BAF66C-AF9B-4B2A-98C6-0C607964618B}" srcOrd="0" destOrd="0" presId="urn:microsoft.com/office/officeart/2005/8/layout/vProcess5"/>
    <dgm:cxn modelId="{B539F7DD-114B-4ADF-AF69-127E1B83EBAF}" type="presOf" srcId="{0E8E66D1-4FB2-42AF-BB06-5D6D805B1132}" destId="{FACE03AA-FE81-4472-AB99-3D56F494DC5E}" srcOrd="0" destOrd="0" presId="urn:microsoft.com/office/officeart/2005/8/layout/vProcess5"/>
    <dgm:cxn modelId="{0E6582E1-C59F-4882-BF52-100E0A376CE5}" srcId="{B4C6D7DA-3A40-40BC-931C-9905A5FE0B1A}" destId="{B0D885EF-9DEA-4971-B07A-AD0E746B2447}" srcOrd="1" destOrd="0" parTransId="{D96BB766-EAC7-4FAC-8DD7-FDD7A6C272E2}" sibTransId="{0E8E66D1-4FB2-42AF-BB06-5D6D805B1132}"/>
    <dgm:cxn modelId="{0FDEEBE3-6D4E-492F-BD66-866467369A42}" type="presOf" srcId="{BC2CB320-79A0-451D-B5D0-7C4329DC1F8D}" destId="{17787735-3925-4787-8A37-6C23494F59FE}" srcOrd="0" destOrd="0" presId="urn:microsoft.com/office/officeart/2005/8/layout/vProcess5"/>
    <dgm:cxn modelId="{4C1541E6-70EF-479F-BD6A-50B7531AF10F}" type="presOf" srcId="{42AD2EFF-DF43-4137-971D-6763CE75C746}" destId="{D3415AEF-C2BA-429B-B88D-A6739543376E}" srcOrd="1" destOrd="0" presId="urn:microsoft.com/office/officeart/2005/8/layout/vProcess5"/>
    <dgm:cxn modelId="{57C7E1EB-5FE8-4738-BC54-D63443F344C2}" type="presOf" srcId="{1F5BC1C3-79C6-4015-85E1-EE9DF2361503}" destId="{A95F6251-E5EB-4770-8C5A-99A5F0D41E3D}" srcOrd="0" destOrd="0" presId="urn:microsoft.com/office/officeart/2005/8/layout/vProcess5"/>
    <dgm:cxn modelId="{BAC150EE-CB0A-4757-9084-B761F633B06B}" type="presOf" srcId="{E2200C6A-502A-4F51-8DF6-3EED8A1B1590}" destId="{9CC0ADD9-8350-4A7E-B291-4F9F0E854616}" srcOrd="0" destOrd="0" presId="urn:microsoft.com/office/officeart/2005/8/layout/vProcess5"/>
    <dgm:cxn modelId="{8894E5FD-7D16-4C56-8ABB-ABC6701A02E8}" type="presParOf" srcId="{79235E39-8E66-49A0-A8D1-EF131D643372}" destId="{69622D60-6079-427F-B06D-C9DCCC8EE96F}" srcOrd="0" destOrd="0" presId="urn:microsoft.com/office/officeart/2005/8/layout/vProcess5"/>
    <dgm:cxn modelId="{1347AA1F-427E-4FE3-87B1-AAC8F104E80E}" type="presParOf" srcId="{79235E39-8E66-49A0-A8D1-EF131D643372}" destId="{460C33A0-03DF-4A77-B1B9-77178BBFB632}" srcOrd="1" destOrd="0" presId="urn:microsoft.com/office/officeart/2005/8/layout/vProcess5"/>
    <dgm:cxn modelId="{C8DC31A9-9B7B-4CE9-B7E5-5F9BD2941A1F}" type="presParOf" srcId="{79235E39-8E66-49A0-A8D1-EF131D643372}" destId="{F692C234-9C9A-4A91-BF55-EE11A41A48E3}" srcOrd="2" destOrd="0" presId="urn:microsoft.com/office/officeart/2005/8/layout/vProcess5"/>
    <dgm:cxn modelId="{52599740-C60E-4288-8D3F-D24F1DAC166A}" type="presParOf" srcId="{79235E39-8E66-49A0-A8D1-EF131D643372}" destId="{D7D24278-EC86-4F31-968C-FA7833F48FF3}" srcOrd="3" destOrd="0" presId="urn:microsoft.com/office/officeart/2005/8/layout/vProcess5"/>
    <dgm:cxn modelId="{D68B8FBA-9652-449A-8A33-81B51D4993F0}" type="presParOf" srcId="{79235E39-8E66-49A0-A8D1-EF131D643372}" destId="{99884429-98E1-4109-9C56-2F542AEFDCD9}" srcOrd="4" destOrd="0" presId="urn:microsoft.com/office/officeart/2005/8/layout/vProcess5"/>
    <dgm:cxn modelId="{C1D7BAF3-EDAE-4916-B687-B9670C1BE237}" type="presParOf" srcId="{79235E39-8E66-49A0-A8D1-EF131D643372}" destId="{17787735-3925-4787-8A37-6C23494F59FE}" srcOrd="5" destOrd="0" presId="urn:microsoft.com/office/officeart/2005/8/layout/vProcess5"/>
    <dgm:cxn modelId="{E943A488-5C5D-4E43-88EE-43B787359967}" type="presParOf" srcId="{79235E39-8E66-49A0-A8D1-EF131D643372}" destId="{9CC0ADD9-8350-4A7E-B291-4F9F0E854616}" srcOrd="6" destOrd="0" presId="urn:microsoft.com/office/officeart/2005/8/layout/vProcess5"/>
    <dgm:cxn modelId="{033AB403-4848-4A13-9440-246D3BD9E720}" type="presParOf" srcId="{79235E39-8E66-49A0-A8D1-EF131D643372}" destId="{FACE03AA-FE81-4472-AB99-3D56F494DC5E}" srcOrd="7" destOrd="0" presId="urn:microsoft.com/office/officeart/2005/8/layout/vProcess5"/>
    <dgm:cxn modelId="{EBADFAD9-AB9E-47F9-8FC9-922E4B68B5A2}" type="presParOf" srcId="{79235E39-8E66-49A0-A8D1-EF131D643372}" destId="{A95F6251-E5EB-4770-8C5A-99A5F0D41E3D}" srcOrd="8" destOrd="0" presId="urn:microsoft.com/office/officeart/2005/8/layout/vProcess5"/>
    <dgm:cxn modelId="{A80AB31D-3279-4CBF-99FA-43D336F02A5A}" type="presParOf" srcId="{79235E39-8E66-49A0-A8D1-EF131D643372}" destId="{88BAF66C-AF9B-4B2A-98C6-0C607964618B}" srcOrd="9" destOrd="0" presId="urn:microsoft.com/office/officeart/2005/8/layout/vProcess5"/>
    <dgm:cxn modelId="{9774BADC-8D7D-4588-B946-AB8376BF7F4C}" type="presParOf" srcId="{79235E39-8E66-49A0-A8D1-EF131D643372}" destId="{1B3671EB-A0A0-429F-A43C-20A67D37A361}" srcOrd="10" destOrd="0" presId="urn:microsoft.com/office/officeart/2005/8/layout/vProcess5"/>
    <dgm:cxn modelId="{6FC4E014-A06A-4CBF-8986-2F5262322D08}" type="presParOf" srcId="{79235E39-8E66-49A0-A8D1-EF131D643372}" destId="{951A0C9D-C789-4D6A-B2D1-C078F418F29A}" srcOrd="11" destOrd="0" presId="urn:microsoft.com/office/officeart/2005/8/layout/vProcess5"/>
    <dgm:cxn modelId="{87BA8DDE-7169-4019-934D-DE410B27FAA0}" type="presParOf" srcId="{79235E39-8E66-49A0-A8D1-EF131D643372}" destId="{D3415AEF-C2BA-429B-B88D-A6739543376E}" srcOrd="12" destOrd="0" presId="urn:microsoft.com/office/officeart/2005/8/layout/vProcess5"/>
    <dgm:cxn modelId="{73888FD1-94DF-4D68-A006-757ED6FDFEC7}" type="presParOf" srcId="{79235E39-8E66-49A0-A8D1-EF131D643372}" destId="{DD2FB48F-8504-4FFB-9BD9-EEBD8AADC231}" srcOrd="13" destOrd="0" presId="urn:microsoft.com/office/officeart/2005/8/layout/vProcess5"/>
    <dgm:cxn modelId="{5D004688-18C4-4BCC-AF73-8E8D77AC463B}" type="presParOf" srcId="{79235E39-8E66-49A0-A8D1-EF131D643372}" destId="{3861DF3C-FA41-4CD9-890D-DEED8731C56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D77AAF-C539-493F-BE60-56295F87D3FD}" type="doc">
      <dgm:prSet loTypeId="urn:microsoft.com/office/officeart/2005/8/layout/list1" loCatId="list" qsTypeId="urn:microsoft.com/office/officeart/2005/8/quickstyle/3d5" qsCatId="3D" csTypeId="urn:microsoft.com/office/officeart/2005/8/colors/colorful1#1" csCatId="colorful" phldr="1"/>
      <dgm:spPr/>
      <dgm:t>
        <a:bodyPr/>
        <a:lstStyle/>
        <a:p>
          <a:endParaRPr lang="el-GR"/>
        </a:p>
      </dgm:t>
    </dgm:pt>
    <dgm:pt modelId="{7D22FCDD-0EB0-4CD8-9F8A-BC8C6521CCA3}">
      <dgm:prSet phldrT="[Κείμενο]"/>
      <dgm:spPr/>
      <dgm:t>
        <a:bodyPr/>
        <a:lstStyle/>
        <a:p>
          <a:r>
            <a:rPr lang="el-GR" dirty="0"/>
            <a:t>σφραγίδες</a:t>
          </a:r>
        </a:p>
      </dgm:t>
    </dgm:pt>
    <dgm:pt modelId="{9D5F55C4-DFAB-4095-94A7-268CA8DF4D37}" type="parTrans" cxnId="{910B8622-1017-4957-BF6A-DA2EB81D18FF}">
      <dgm:prSet/>
      <dgm:spPr/>
      <dgm:t>
        <a:bodyPr/>
        <a:lstStyle/>
        <a:p>
          <a:endParaRPr lang="el-GR"/>
        </a:p>
      </dgm:t>
    </dgm:pt>
    <dgm:pt modelId="{F66D6C7B-9ADB-47D3-867D-B8AD827F51ED}" type="sibTrans" cxnId="{910B8622-1017-4957-BF6A-DA2EB81D18FF}">
      <dgm:prSet/>
      <dgm:spPr/>
      <dgm:t>
        <a:bodyPr/>
        <a:lstStyle/>
        <a:p>
          <a:endParaRPr lang="el-GR"/>
        </a:p>
      </dgm:t>
    </dgm:pt>
    <dgm:pt modelId="{382E2FF5-DFB2-4FBF-8F44-F317EF6A35E4}">
      <dgm:prSet phldrT="[Κείμενο]"/>
      <dgm:spPr>
        <a:solidFill>
          <a:srgbClr val="00B050"/>
        </a:solidFill>
      </dgm:spPr>
      <dgm:t>
        <a:bodyPr/>
        <a:lstStyle/>
        <a:p>
          <a:r>
            <a:rPr lang="el-GR" dirty="0"/>
            <a:t>ταχύτητα</a:t>
          </a:r>
        </a:p>
      </dgm:t>
    </dgm:pt>
    <dgm:pt modelId="{09AA2402-EEED-4432-9220-025794CAEFC2}" type="parTrans" cxnId="{E23CFF6F-4D6D-427C-B0C6-362237F1E38F}">
      <dgm:prSet/>
      <dgm:spPr/>
      <dgm:t>
        <a:bodyPr/>
        <a:lstStyle/>
        <a:p>
          <a:endParaRPr lang="el-GR"/>
        </a:p>
      </dgm:t>
    </dgm:pt>
    <dgm:pt modelId="{8A367CAD-F86F-4F54-865A-7F23A7F48669}" type="sibTrans" cxnId="{E23CFF6F-4D6D-427C-B0C6-362237F1E38F}">
      <dgm:prSet/>
      <dgm:spPr/>
      <dgm:t>
        <a:bodyPr/>
        <a:lstStyle/>
        <a:p>
          <a:endParaRPr lang="el-GR"/>
        </a:p>
      </dgm:t>
    </dgm:pt>
    <dgm:pt modelId="{D7CAD525-6E88-4BEF-9EA2-76B2FE6F321F}">
      <dgm:prSet phldrT="[Κείμενο]"/>
      <dgm:spPr/>
      <dgm:t>
        <a:bodyPr/>
        <a:lstStyle/>
        <a:p>
          <a:r>
            <a:rPr lang="el-GR" dirty="0"/>
            <a:t>απόσταση</a:t>
          </a:r>
        </a:p>
      </dgm:t>
    </dgm:pt>
    <dgm:pt modelId="{61D26F30-4A2C-419F-8CE3-90F0DD22119A}" type="parTrans" cxnId="{11A9D47E-E761-4517-B860-D0694AC632D8}">
      <dgm:prSet/>
      <dgm:spPr/>
      <dgm:t>
        <a:bodyPr/>
        <a:lstStyle/>
        <a:p>
          <a:endParaRPr lang="el-GR"/>
        </a:p>
      </dgm:t>
    </dgm:pt>
    <dgm:pt modelId="{E616106E-4741-4743-A71F-D96699697EDE}" type="sibTrans" cxnId="{11A9D47E-E761-4517-B860-D0694AC632D8}">
      <dgm:prSet/>
      <dgm:spPr/>
      <dgm:t>
        <a:bodyPr/>
        <a:lstStyle/>
        <a:p>
          <a:endParaRPr lang="el-GR"/>
        </a:p>
      </dgm:t>
    </dgm:pt>
    <dgm:pt modelId="{5DC28299-3E98-4818-8DEA-C31DF15A398F}" type="pres">
      <dgm:prSet presAssocID="{89D77AAF-C539-493F-BE60-56295F87D3FD}" presName="linear" presStyleCnt="0">
        <dgm:presLayoutVars>
          <dgm:dir/>
          <dgm:animLvl val="lvl"/>
          <dgm:resizeHandles val="exact"/>
        </dgm:presLayoutVars>
      </dgm:prSet>
      <dgm:spPr/>
    </dgm:pt>
    <dgm:pt modelId="{A1BEC271-0BC2-49C5-B425-C588F14D1E76}" type="pres">
      <dgm:prSet presAssocID="{7D22FCDD-0EB0-4CD8-9F8A-BC8C6521CCA3}" presName="parentLin" presStyleCnt="0"/>
      <dgm:spPr/>
    </dgm:pt>
    <dgm:pt modelId="{D2081E15-D37A-42CF-B97D-FE93B79A575A}" type="pres">
      <dgm:prSet presAssocID="{7D22FCDD-0EB0-4CD8-9F8A-BC8C6521CCA3}" presName="parentLeftMargin" presStyleLbl="node1" presStyleIdx="0" presStyleCnt="3"/>
      <dgm:spPr/>
    </dgm:pt>
    <dgm:pt modelId="{D6D707C1-3B3C-4D7C-816E-16E7717C7FBB}" type="pres">
      <dgm:prSet presAssocID="{7D22FCDD-0EB0-4CD8-9F8A-BC8C6521CCA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C822311-F121-4BB5-B00C-C576B537B0DD}" type="pres">
      <dgm:prSet presAssocID="{7D22FCDD-0EB0-4CD8-9F8A-BC8C6521CCA3}" presName="negativeSpace" presStyleCnt="0"/>
      <dgm:spPr/>
    </dgm:pt>
    <dgm:pt modelId="{38B48CA9-8EC9-4420-ACCA-9B9F45214B60}" type="pres">
      <dgm:prSet presAssocID="{7D22FCDD-0EB0-4CD8-9F8A-BC8C6521CCA3}" presName="childText" presStyleLbl="conFgAcc1" presStyleIdx="0" presStyleCnt="3">
        <dgm:presLayoutVars>
          <dgm:bulletEnabled val="1"/>
        </dgm:presLayoutVars>
      </dgm:prSet>
      <dgm:spPr/>
    </dgm:pt>
    <dgm:pt modelId="{1A4EF110-0311-4F18-B9EE-67E5B5474F65}" type="pres">
      <dgm:prSet presAssocID="{F66D6C7B-9ADB-47D3-867D-B8AD827F51ED}" presName="spaceBetweenRectangles" presStyleCnt="0"/>
      <dgm:spPr/>
    </dgm:pt>
    <dgm:pt modelId="{B42C5F9A-FBA8-4C21-A5A1-DA22786A0219}" type="pres">
      <dgm:prSet presAssocID="{382E2FF5-DFB2-4FBF-8F44-F317EF6A35E4}" presName="parentLin" presStyleCnt="0"/>
      <dgm:spPr/>
    </dgm:pt>
    <dgm:pt modelId="{0B4826FD-E384-4E30-B92B-24D71D33C569}" type="pres">
      <dgm:prSet presAssocID="{382E2FF5-DFB2-4FBF-8F44-F317EF6A35E4}" presName="parentLeftMargin" presStyleLbl="node1" presStyleIdx="0" presStyleCnt="3"/>
      <dgm:spPr/>
    </dgm:pt>
    <dgm:pt modelId="{3ACC6F21-A45B-408F-962F-79129FEE1A43}" type="pres">
      <dgm:prSet presAssocID="{382E2FF5-DFB2-4FBF-8F44-F317EF6A35E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01EED21-7FE1-4FE0-B19F-97ACA9582237}" type="pres">
      <dgm:prSet presAssocID="{382E2FF5-DFB2-4FBF-8F44-F317EF6A35E4}" presName="negativeSpace" presStyleCnt="0"/>
      <dgm:spPr/>
    </dgm:pt>
    <dgm:pt modelId="{44FE8571-F35A-4385-8133-0722CC68D343}" type="pres">
      <dgm:prSet presAssocID="{382E2FF5-DFB2-4FBF-8F44-F317EF6A35E4}" presName="childText" presStyleLbl="conFgAcc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rgbClr val="007A37"/>
          </a:solidFill>
        </a:ln>
      </dgm:spPr>
    </dgm:pt>
    <dgm:pt modelId="{52D0E30B-950F-42A1-BE41-0123F3BAFF32}" type="pres">
      <dgm:prSet presAssocID="{8A367CAD-F86F-4F54-865A-7F23A7F48669}" presName="spaceBetweenRectangles" presStyleCnt="0"/>
      <dgm:spPr/>
    </dgm:pt>
    <dgm:pt modelId="{33A42E89-395A-4C65-B1EC-737AA15D356E}" type="pres">
      <dgm:prSet presAssocID="{D7CAD525-6E88-4BEF-9EA2-76B2FE6F321F}" presName="parentLin" presStyleCnt="0"/>
      <dgm:spPr/>
    </dgm:pt>
    <dgm:pt modelId="{1818AA84-5B78-4362-8C5A-455FAE543AAF}" type="pres">
      <dgm:prSet presAssocID="{D7CAD525-6E88-4BEF-9EA2-76B2FE6F321F}" presName="parentLeftMargin" presStyleLbl="node1" presStyleIdx="1" presStyleCnt="3"/>
      <dgm:spPr/>
    </dgm:pt>
    <dgm:pt modelId="{8FD5EDF3-FD0C-4F23-8175-AD6B844DB6DF}" type="pres">
      <dgm:prSet presAssocID="{D7CAD525-6E88-4BEF-9EA2-76B2FE6F321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2B4A63E-A8BB-41E3-BC4D-3C6CFC2AF63D}" type="pres">
      <dgm:prSet presAssocID="{D7CAD525-6E88-4BEF-9EA2-76B2FE6F321F}" presName="negativeSpace" presStyleCnt="0"/>
      <dgm:spPr/>
    </dgm:pt>
    <dgm:pt modelId="{D74A69E1-3900-414F-A687-B41D09243EEB}" type="pres">
      <dgm:prSet presAssocID="{D7CAD525-6E88-4BEF-9EA2-76B2FE6F321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23FBB1C-CAFD-4248-9B26-EAB1DC21D578}" type="presOf" srcId="{382E2FF5-DFB2-4FBF-8F44-F317EF6A35E4}" destId="{3ACC6F21-A45B-408F-962F-79129FEE1A43}" srcOrd="1" destOrd="0" presId="urn:microsoft.com/office/officeart/2005/8/layout/list1"/>
    <dgm:cxn modelId="{910B8622-1017-4957-BF6A-DA2EB81D18FF}" srcId="{89D77AAF-C539-493F-BE60-56295F87D3FD}" destId="{7D22FCDD-0EB0-4CD8-9F8A-BC8C6521CCA3}" srcOrd="0" destOrd="0" parTransId="{9D5F55C4-DFAB-4095-94A7-268CA8DF4D37}" sibTransId="{F66D6C7B-9ADB-47D3-867D-B8AD827F51ED}"/>
    <dgm:cxn modelId="{8D2E4426-EE4E-4A8E-BA02-933525696A15}" type="presOf" srcId="{7D22FCDD-0EB0-4CD8-9F8A-BC8C6521CCA3}" destId="{D2081E15-D37A-42CF-B97D-FE93B79A575A}" srcOrd="0" destOrd="0" presId="urn:microsoft.com/office/officeart/2005/8/layout/list1"/>
    <dgm:cxn modelId="{F347B328-B607-42DD-9E2D-DC5D126BD3AF}" type="presOf" srcId="{89D77AAF-C539-493F-BE60-56295F87D3FD}" destId="{5DC28299-3E98-4818-8DEA-C31DF15A398F}" srcOrd="0" destOrd="0" presId="urn:microsoft.com/office/officeart/2005/8/layout/list1"/>
    <dgm:cxn modelId="{E23CFF6F-4D6D-427C-B0C6-362237F1E38F}" srcId="{89D77AAF-C539-493F-BE60-56295F87D3FD}" destId="{382E2FF5-DFB2-4FBF-8F44-F317EF6A35E4}" srcOrd="1" destOrd="0" parTransId="{09AA2402-EEED-4432-9220-025794CAEFC2}" sibTransId="{8A367CAD-F86F-4F54-865A-7F23A7F48669}"/>
    <dgm:cxn modelId="{11A9D47E-E761-4517-B860-D0694AC632D8}" srcId="{89D77AAF-C539-493F-BE60-56295F87D3FD}" destId="{D7CAD525-6E88-4BEF-9EA2-76B2FE6F321F}" srcOrd="2" destOrd="0" parTransId="{61D26F30-4A2C-419F-8CE3-90F0DD22119A}" sibTransId="{E616106E-4741-4743-A71F-D96699697EDE}"/>
    <dgm:cxn modelId="{71E0F381-CA19-45DF-ACEE-C1BA03353C81}" type="presOf" srcId="{7D22FCDD-0EB0-4CD8-9F8A-BC8C6521CCA3}" destId="{D6D707C1-3B3C-4D7C-816E-16E7717C7FBB}" srcOrd="1" destOrd="0" presId="urn:microsoft.com/office/officeart/2005/8/layout/list1"/>
    <dgm:cxn modelId="{16776AA4-C383-4739-BA8E-97D387060A53}" type="presOf" srcId="{D7CAD525-6E88-4BEF-9EA2-76B2FE6F321F}" destId="{8FD5EDF3-FD0C-4F23-8175-AD6B844DB6DF}" srcOrd="1" destOrd="0" presId="urn:microsoft.com/office/officeart/2005/8/layout/list1"/>
    <dgm:cxn modelId="{61A8A4C5-90E4-4545-A894-9821C05659E0}" type="presOf" srcId="{D7CAD525-6E88-4BEF-9EA2-76B2FE6F321F}" destId="{1818AA84-5B78-4362-8C5A-455FAE543AAF}" srcOrd="0" destOrd="0" presId="urn:microsoft.com/office/officeart/2005/8/layout/list1"/>
    <dgm:cxn modelId="{BCF194C6-C372-46BE-BA65-175B082DA947}" type="presOf" srcId="{382E2FF5-DFB2-4FBF-8F44-F317EF6A35E4}" destId="{0B4826FD-E384-4E30-B92B-24D71D33C569}" srcOrd="0" destOrd="0" presId="urn:microsoft.com/office/officeart/2005/8/layout/list1"/>
    <dgm:cxn modelId="{EDC6EF56-6004-4A84-A25D-5189361FDBD7}" type="presParOf" srcId="{5DC28299-3E98-4818-8DEA-C31DF15A398F}" destId="{A1BEC271-0BC2-49C5-B425-C588F14D1E76}" srcOrd="0" destOrd="0" presId="urn:microsoft.com/office/officeart/2005/8/layout/list1"/>
    <dgm:cxn modelId="{E0750B79-E067-4493-A11E-05596EAFA310}" type="presParOf" srcId="{A1BEC271-0BC2-49C5-B425-C588F14D1E76}" destId="{D2081E15-D37A-42CF-B97D-FE93B79A575A}" srcOrd="0" destOrd="0" presId="urn:microsoft.com/office/officeart/2005/8/layout/list1"/>
    <dgm:cxn modelId="{78B06BB0-E594-47D5-831B-AEE5F9F8AF09}" type="presParOf" srcId="{A1BEC271-0BC2-49C5-B425-C588F14D1E76}" destId="{D6D707C1-3B3C-4D7C-816E-16E7717C7FBB}" srcOrd="1" destOrd="0" presId="urn:microsoft.com/office/officeart/2005/8/layout/list1"/>
    <dgm:cxn modelId="{148F6397-9513-4EB2-8FE5-45589BFDC01D}" type="presParOf" srcId="{5DC28299-3E98-4818-8DEA-C31DF15A398F}" destId="{AC822311-F121-4BB5-B00C-C576B537B0DD}" srcOrd="1" destOrd="0" presId="urn:microsoft.com/office/officeart/2005/8/layout/list1"/>
    <dgm:cxn modelId="{7F5D8838-84B7-450F-9642-F5F84EC1B4C2}" type="presParOf" srcId="{5DC28299-3E98-4818-8DEA-C31DF15A398F}" destId="{38B48CA9-8EC9-4420-ACCA-9B9F45214B60}" srcOrd="2" destOrd="0" presId="urn:microsoft.com/office/officeart/2005/8/layout/list1"/>
    <dgm:cxn modelId="{6FEC4727-A5B9-4455-85AF-7A5A2E91600E}" type="presParOf" srcId="{5DC28299-3E98-4818-8DEA-C31DF15A398F}" destId="{1A4EF110-0311-4F18-B9EE-67E5B5474F65}" srcOrd="3" destOrd="0" presId="urn:microsoft.com/office/officeart/2005/8/layout/list1"/>
    <dgm:cxn modelId="{5A470328-19C3-4DE2-9C33-8862D5164BE1}" type="presParOf" srcId="{5DC28299-3E98-4818-8DEA-C31DF15A398F}" destId="{B42C5F9A-FBA8-4C21-A5A1-DA22786A0219}" srcOrd="4" destOrd="0" presId="urn:microsoft.com/office/officeart/2005/8/layout/list1"/>
    <dgm:cxn modelId="{576005E9-0CAD-41AA-91C9-E871B958C219}" type="presParOf" srcId="{B42C5F9A-FBA8-4C21-A5A1-DA22786A0219}" destId="{0B4826FD-E384-4E30-B92B-24D71D33C569}" srcOrd="0" destOrd="0" presId="urn:microsoft.com/office/officeart/2005/8/layout/list1"/>
    <dgm:cxn modelId="{04E4D01F-5488-402B-B348-12AF6C5C0D89}" type="presParOf" srcId="{B42C5F9A-FBA8-4C21-A5A1-DA22786A0219}" destId="{3ACC6F21-A45B-408F-962F-79129FEE1A43}" srcOrd="1" destOrd="0" presId="urn:microsoft.com/office/officeart/2005/8/layout/list1"/>
    <dgm:cxn modelId="{F4A53C5D-A45F-4C2B-8877-A55ADD566E93}" type="presParOf" srcId="{5DC28299-3E98-4818-8DEA-C31DF15A398F}" destId="{201EED21-7FE1-4FE0-B19F-97ACA9582237}" srcOrd="5" destOrd="0" presId="urn:microsoft.com/office/officeart/2005/8/layout/list1"/>
    <dgm:cxn modelId="{245789D9-2E34-4FB9-BA18-F3FA85D2C78C}" type="presParOf" srcId="{5DC28299-3E98-4818-8DEA-C31DF15A398F}" destId="{44FE8571-F35A-4385-8133-0722CC68D343}" srcOrd="6" destOrd="0" presId="urn:microsoft.com/office/officeart/2005/8/layout/list1"/>
    <dgm:cxn modelId="{3458EA96-8616-4568-961F-DA848B49205A}" type="presParOf" srcId="{5DC28299-3E98-4818-8DEA-C31DF15A398F}" destId="{52D0E30B-950F-42A1-BE41-0123F3BAFF32}" srcOrd="7" destOrd="0" presId="urn:microsoft.com/office/officeart/2005/8/layout/list1"/>
    <dgm:cxn modelId="{93548D32-D4E6-463B-9844-A70B6C4C02EB}" type="presParOf" srcId="{5DC28299-3E98-4818-8DEA-C31DF15A398F}" destId="{33A42E89-395A-4C65-B1EC-737AA15D356E}" srcOrd="8" destOrd="0" presId="urn:microsoft.com/office/officeart/2005/8/layout/list1"/>
    <dgm:cxn modelId="{17D78834-C760-40B8-A3A8-6E26F46A7140}" type="presParOf" srcId="{33A42E89-395A-4C65-B1EC-737AA15D356E}" destId="{1818AA84-5B78-4362-8C5A-455FAE543AAF}" srcOrd="0" destOrd="0" presId="urn:microsoft.com/office/officeart/2005/8/layout/list1"/>
    <dgm:cxn modelId="{63AA3696-7B97-43AC-9742-DB51ACABFB13}" type="presParOf" srcId="{33A42E89-395A-4C65-B1EC-737AA15D356E}" destId="{8FD5EDF3-FD0C-4F23-8175-AD6B844DB6DF}" srcOrd="1" destOrd="0" presId="urn:microsoft.com/office/officeart/2005/8/layout/list1"/>
    <dgm:cxn modelId="{129AB9D9-0BC9-4A23-9767-F88A09636008}" type="presParOf" srcId="{5DC28299-3E98-4818-8DEA-C31DF15A398F}" destId="{42B4A63E-A8BB-41E3-BC4D-3C6CFC2AF63D}" srcOrd="9" destOrd="0" presId="urn:microsoft.com/office/officeart/2005/8/layout/list1"/>
    <dgm:cxn modelId="{6356F4D9-A83D-49FC-9EAE-2206EE063B32}" type="presParOf" srcId="{5DC28299-3E98-4818-8DEA-C31DF15A398F}" destId="{D74A69E1-3900-414F-A687-B41D09243EE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A1DDC5-63C4-4E92-B892-9BB5C572685A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6D3D5825-1B97-47D4-8B41-7878160ADCF6}">
      <dgm:prSet phldrT="[Κείμενο]" custT="1"/>
      <dgm:spPr/>
      <dgm:t>
        <a:bodyPr/>
        <a:lstStyle/>
        <a:p>
          <a:r>
            <a:rPr lang="el-GR" sz="2000" dirty="0">
              <a:latin typeface="Arial" pitchFamily="34" charset="0"/>
              <a:cs typeface="Arial" pitchFamily="34" charset="0"/>
            </a:rPr>
            <a:t>Πού γίνεται η χρήση</a:t>
          </a:r>
        </a:p>
      </dgm:t>
    </dgm:pt>
    <dgm:pt modelId="{BDB8D411-443B-47B8-A632-A9BFED3326AE}" type="parTrans" cxnId="{F5806D08-49E3-4AAB-8372-39BA4E76923E}">
      <dgm:prSet/>
      <dgm:spPr/>
      <dgm:t>
        <a:bodyPr/>
        <a:lstStyle/>
        <a:p>
          <a:endParaRPr lang="el-GR"/>
        </a:p>
      </dgm:t>
    </dgm:pt>
    <dgm:pt modelId="{483665B3-5899-4DB5-8021-D0F0F175DEFD}" type="sibTrans" cxnId="{F5806D08-49E3-4AAB-8372-39BA4E76923E}">
      <dgm:prSet/>
      <dgm:spPr/>
      <dgm:t>
        <a:bodyPr/>
        <a:lstStyle/>
        <a:p>
          <a:endParaRPr lang="el-GR" dirty="0"/>
        </a:p>
      </dgm:t>
    </dgm:pt>
    <dgm:pt modelId="{72C4AF13-4293-4C41-A571-E8DFE7D0953A}">
      <dgm:prSet phldrT="[Κείμενο]" custT="1"/>
      <dgm:spPr/>
      <dgm:t>
        <a:bodyPr/>
        <a:lstStyle/>
        <a:p>
          <a:r>
            <a:rPr lang="el-GR" sz="1000" dirty="0">
              <a:latin typeface="Arial" pitchFamily="34" charset="0"/>
              <a:cs typeface="Arial" pitchFamily="34" charset="0"/>
            </a:rPr>
            <a:t>Συμπεριφορά</a:t>
          </a:r>
        </a:p>
      </dgm:t>
    </dgm:pt>
    <dgm:pt modelId="{0A695DFF-E24C-47C6-A290-4F1056862215}" type="parTrans" cxnId="{904219A8-3DFC-4EE1-A49E-040B5042DC7D}">
      <dgm:prSet/>
      <dgm:spPr/>
      <dgm:t>
        <a:bodyPr/>
        <a:lstStyle/>
        <a:p>
          <a:endParaRPr lang="el-GR"/>
        </a:p>
      </dgm:t>
    </dgm:pt>
    <dgm:pt modelId="{E851C738-E8E9-4B2A-9255-9BCEE5BF3A12}" type="sibTrans" cxnId="{904219A8-3DFC-4EE1-A49E-040B5042DC7D}">
      <dgm:prSet/>
      <dgm:spPr/>
      <dgm:t>
        <a:bodyPr/>
        <a:lstStyle/>
        <a:p>
          <a:endParaRPr lang="el-GR" dirty="0"/>
        </a:p>
      </dgm:t>
    </dgm:pt>
    <dgm:pt modelId="{4809EE74-01AF-42B3-A5FE-9B0EB1FB8DFE}">
      <dgm:prSet phldrT="[Κείμενο]" custT="1"/>
      <dgm:spPr/>
      <dgm:t>
        <a:bodyPr/>
        <a:lstStyle/>
        <a:p>
          <a:r>
            <a:rPr lang="el-GR" sz="1100" dirty="0">
              <a:latin typeface="Arial" pitchFamily="34" charset="0"/>
              <a:cs typeface="Arial" pitchFamily="34" charset="0"/>
            </a:rPr>
            <a:t>Σκοπός επεμβάσεων</a:t>
          </a:r>
        </a:p>
      </dgm:t>
    </dgm:pt>
    <dgm:pt modelId="{910C74BA-6509-4819-907A-C702DE7D325B}" type="parTrans" cxnId="{FD89605D-3183-4858-8A90-A2BF99F93CCC}">
      <dgm:prSet/>
      <dgm:spPr/>
      <dgm:t>
        <a:bodyPr/>
        <a:lstStyle/>
        <a:p>
          <a:endParaRPr lang="el-GR"/>
        </a:p>
      </dgm:t>
    </dgm:pt>
    <dgm:pt modelId="{E022A2F1-09A9-407A-B89B-020FA1513BFD}" type="sibTrans" cxnId="{FD89605D-3183-4858-8A90-A2BF99F93CCC}">
      <dgm:prSet/>
      <dgm:spPr/>
      <dgm:t>
        <a:bodyPr/>
        <a:lstStyle/>
        <a:p>
          <a:endParaRPr lang="el-GR" dirty="0"/>
        </a:p>
      </dgm:t>
    </dgm:pt>
    <dgm:pt modelId="{5F26BA07-77B6-45ED-9566-8B3BC89055E5}" type="pres">
      <dgm:prSet presAssocID="{4CA1DDC5-63C4-4E92-B892-9BB5C572685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E301BE3-2CA1-479C-8259-5872D36445B5}" type="pres">
      <dgm:prSet presAssocID="{6D3D5825-1B97-47D4-8B41-7878160ADCF6}" presName="gear1" presStyleLbl="node1" presStyleIdx="0" presStyleCnt="3">
        <dgm:presLayoutVars>
          <dgm:chMax val="1"/>
          <dgm:bulletEnabled val="1"/>
        </dgm:presLayoutVars>
      </dgm:prSet>
      <dgm:spPr/>
    </dgm:pt>
    <dgm:pt modelId="{5574D430-6523-49F2-B816-7CDA5B6B1CA6}" type="pres">
      <dgm:prSet presAssocID="{6D3D5825-1B97-47D4-8B41-7878160ADCF6}" presName="gear1srcNode" presStyleLbl="node1" presStyleIdx="0" presStyleCnt="3"/>
      <dgm:spPr/>
    </dgm:pt>
    <dgm:pt modelId="{4559217E-0CD8-4697-B2D9-EDC172884815}" type="pres">
      <dgm:prSet presAssocID="{6D3D5825-1B97-47D4-8B41-7878160ADCF6}" presName="gear1dstNode" presStyleLbl="node1" presStyleIdx="0" presStyleCnt="3"/>
      <dgm:spPr/>
    </dgm:pt>
    <dgm:pt modelId="{D711B1A4-DE5F-43CB-A0E2-91418A549FC7}" type="pres">
      <dgm:prSet presAssocID="{72C4AF13-4293-4C41-A571-E8DFE7D0953A}" presName="gear2" presStyleLbl="node1" presStyleIdx="1" presStyleCnt="3">
        <dgm:presLayoutVars>
          <dgm:chMax val="1"/>
          <dgm:bulletEnabled val="1"/>
        </dgm:presLayoutVars>
      </dgm:prSet>
      <dgm:spPr/>
    </dgm:pt>
    <dgm:pt modelId="{389577B5-55AF-4A10-875E-F04A631D6CE4}" type="pres">
      <dgm:prSet presAssocID="{72C4AF13-4293-4C41-A571-E8DFE7D0953A}" presName="gear2srcNode" presStyleLbl="node1" presStyleIdx="1" presStyleCnt="3"/>
      <dgm:spPr/>
    </dgm:pt>
    <dgm:pt modelId="{5BF38662-3873-4364-A605-B620912C92F7}" type="pres">
      <dgm:prSet presAssocID="{72C4AF13-4293-4C41-A571-E8DFE7D0953A}" presName="gear2dstNode" presStyleLbl="node1" presStyleIdx="1" presStyleCnt="3"/>
      <dgm:spPr/>
    </dgm:pt>
    <dgm:pt modelId="{276E7A64-0000-463F-A130-4B03F6A24830}" type="pres">
      <dgm:prSet presAssocID="{4809EE74-01AF-42B3-A5FE-9B0EB1FB8DFE}" presName="gear3" presStyleLbl="node1" presStyleIdx="2" presStyleCnt="3"/>
      <dgm:spPr/>
    </dgm:pt>
    <dgm:pt modelId="{28DE35F4-7D4A-431E-BC2B-96FECB6EA451}" type="pres">
      <dgm:prSet presAssocID="{4809EE74-01AF-42B3-A5FE-9B0EB1FB8DFE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B78C10EC-E1D3-4831-AF1B-77DDAA1C7570}" type="pres">
      <dgm:prSet presAssocID="{4809EE74-01AF-42B3-A5FE-9B0EB1FB8DFE}" presName="gear3srcNode" presStyleLbl="node1" presStyleIdx="2" presStyleCnt="3"/>
      <dgm:spPr/>
    </dgm:pt>
    <dgm:pt modelId="{01912045-FA15-4B83-AB42-41DEF66F925E}" type="pres">
      <dgm:prSet presAssocID="{4809EE74-01AF-42B3-A5FE-9B0EB1FB8DFE}" presName="gear3dstNode" presStyleLbl="node1" presStyleIdx="2" presStyleCnt="3"/>
      <dgm:spPr/>
    </dgm:pt>
    <dgm:pt modelId="{77BD0597-94B5-4BD9-993A-BAD02E6797F2}" type="pres">
      <dgm:prSet presAssocID="{483665B3-5899-4DB5-8021-D0F0F175DEFD}" presName="connector1" presStyleLbl="sibTrans2D1" presStyleIdx="0" presStyleCnt="3"/>
      <dgm:spPr/>
    </dgm:pt>
    <dgm:pt modelId="{BA716CCB-ACE9-46BC-8776-3F3000DFDA11}" type="pres">
      <dgm:prSet presAssocID="{E851C738-E8E9-4B2A-9255-9BCEE5BF3A12}" presName="connector2" presStyleLbl="sibTrans2D1" presStyleIdx="1" presStyleCnt="3"/>
      <dgm:spPr/>
    </dgm:pt>
    <dgm:pt modelId="{98098B1B-EEA9-4378-A1BA-0A9CC19DA167}" type="pres">
      <dgm:prSet presAssocID="{E022A2F1-09A9-407A-B89B-020FA1513BFD}" presName="connector3" presStyleLbl="sibTrans2D1" presStyleIdx="2" presStyleCnt="3"/>
      <dgm:spPr/>
    </dgm:pt>
  </dgm:ptLst>
  <dgm:cxnLst>
    <dgm:cxn modelId="{F5806D08-49E3-4AAB-8372-39BA4E76923E}" srcId="{4CA1DDC5-63C4-4E92-B892-9BB5C572685A}" destId="{6D3D5825-1B97-47D4-8B41-7878160ADCF6}" srcOrd="0" destOrd="0" parTransId="{BDB8D411-443B-47B8-A632-A9BFED3326AE}" sibTransId="{483665B3-5899-4DB5-8021-D0F0F175DEFD}"/>
    <dgm:cxn modelId="{3AD29C0D-28C6-4A0C-B812-174D73955BB6}" type="presOf" srcId="{E022A2F1-09A9-407A-B89B-020FA1513BFD}" destId="{98098B1B-EEA9-4378-A1BA-0A9CC19DA167}" srcOrd="0" destOrd="0" presId="urn:microsoft.com/office/officeart/2005/8/layout/gear1"/>
    <dgm:cxn modelId="{FE1F2A2F-8071-4CB6-BEC6-CA924584ED07}" type="presOf" srcId="{72C4AF13-4293-4C41-A571-E8DFE7D0953A}" destId="{D711B1A4-DE5F-43CB-A0E2-91418A549FC7}" srcOrd="0" destOrd="0" presId="urn:microsoft.com/office/officeart/2005/8/layout/gear1"/>
    <dgm:cxn modelId="{A3347D5C-DBDC-4A37-BB71-28375465F22E}" type="presOf" srcId="{6D3D5825-1B97-47D4-8B41-7878160ADCF6}" destId="{8E301BE3-2CA1-479C-8259-5872D36445B5}" srcOrd="0" destOrd="0" presId="urn:microsoft.com/office/officeart/2005/8/layout/gear1"/>
    <dgm:cxn modelId="{FD89605D-3183-4858-8A90-A2BF99F93CCC}" srcId="{4CA1DDC5-63C4-4E92-B892-9BB5C572685A}" destId="{4809EE74-01AF-42B3-A5FE-9B0EB1FB8DFE}" srcOrd="2" destOrd="0" parTransId="{910C74BA-6509-4819-907A-C702DE7D325B}" sibTransId="{E022A2F1-09A9-407A-B89B-020FA1513BFD}"/>
    <dgm:cxn modelId="{3B80D142-AF28-43DF-853B-34EF9AEC2A22}" type="presOf" srcId="{483665B3-5899-4DB5-8021-D0F0F175DEFD}" destId="{77BD0597-94B5-4BD9-993A-BAD02E6797F2}" srcOrd="0" destOrd="0" presId="urn:microsoft.com/office/officeart/2005/8/layout/gear1"/>
    <dgm:cxn modelId="{CE16D065-E678-476F-A313-AD9A5B45D279}" type="presOf" srcId="{4809EE74-01AF-42B3-A5FE-9B0EB1FB8DFE}" destId="{28DE35F4-7D4A-431E-BC2B-96FECB6EA451}" srcOrd="1" destOrd="0" presId="urn:microsoft.com/office/officeart/2005/8/layout/gear1"/>
    <dgm:cxn modelId="{9906FB6C-3A7D-4DED-BAB0-12F89F6AC03C}" type="presOf" srcId="{6D3D5825-1B97-47D4-8B41-7878160ADCF6}" destId="{5574D430-6523-49F2-B816-7CDA5B6B1CA6}" srcOrd="1" destOrd="0" presId="urn:microsoft.com/office/officeart/2005/8/layout/gear1"/>
    <dgm:cxn modelId="{A88F4B55-4ABE-463A-A91C-7FFD0731A3E6}" type="presOf" srcId="{72C4AF13-4293-4C41-A571-E8DFE7D0953A}" destId="{389577B5-55AF-4A10-875E-F04A631D6CE4}" srcOrd="1" destOrd="0" presId="urn:microsoft.com/office/officeart/2005/8/layout/gear1"/>
    <dgm:cxn modelId="{5DE0429A-7408-42F7-B112-BC8C6BC02C4E}" type="presOf" srcId="{4809EE74-01AF-42B3-A5FE-9B0EB1FB8DFE}" destId="{276E7A64-0000-463F-A130-4B03F6A24830}" srcOrd="0" destOrd="0" presId="urn:microsoft.com/office/officeart/2005/8/layout/gear1"/>
    <dgm:cxn modelId="{CA5003A2-06D4-4010-9B6E-6E5A9E2495EC}" type="presOf" srcId="{72C4AF13-4293-4C41-A571-E8DFE7D0953A}" destId="{5BF38662-3873-4364-A605-B620912C92F7}" srcOrd="2" destOrd="0" presId="urn:microsoft.com/office/officeart/2005/8/layout/gear1"/>
    <dgm:cxn modelId="{904219A8-3DFC-4EE1-A49E-040B5042DC7D}" srcId="{4CA1DDC5-63C4-4E92-B892-9BB5C572685A}" destId="{72C4AF13-4293-4C41-A571-E8DFE7D0953A}" srcOrd="1" destOrd="0" parTransId="{0A695DFF-E24C-47C6-A290-4F1056862215}" sibTransId="{E851C738-E8E9-4B2A-9255-9BCEE5BF3A12}"/>
    <dgm:cxn modelId="{010F76B0-4FED-442F-98F9-813EEF54BB8A}" type="presOf" srcId="{4809EE74-01AF-42B3-A5FE-9B0EB1FB8DFE}" destId="{01912045-FA15-4B83-AB42-41DEF66F925E}" srcOrd="3" destOrd="0" presId="urn:microsoft.com/office/officeart/2005/8/layout/gear1"/>
    <dgm:cxn modelId="{95FCF6C4-9A6B-427F-8166-2660C2EAA815}" type="presOf" srcId="{4CA1DDC5-63C4-4E92-B892-9BB5C572685A}" destId="{5F26BA07-77B6-45ED-9566-8B3BC89055E5}" srcOrd="0" destOrd="0" presId="urn:microsoft.com/office/officeart/2005/8/layout/gear1"/>
    <dgm:cxn modelId="{76F3DFEA-4A76-4BC2-9457-80DC1F334275}" type="presOf" srcId="{E851C738-E8E9-4B2A-9255-9BCEE5BF3A12}" destId="{BA716CCB-ACE9-46BC-8776-3F3000DFDA11}" srcOrd="0" destOrd="0" presId="urn:microsoft.com/office/officeart/2005/8/layout/gear1"/>
    <dgm:cxn modelId="{AB6EA1EB-A318-4519-84DD-A25AD249039B}" type="presOf" srcId="{4809EE74-01AF-42B3-A5FE-9B0EB1FB8DFE}" destId="{B78C10EC-E1D3-4831-AF1B-77DDAA1C7570}" srcOrd="2" destOrd="0" presId="urn:microsoft.com/office/officeart/2005/8/layout/gear1"/>
    <dgm:cxn modelId="{1C27CBF1-AD70-40AE-96E0-1E7B53AF2739}" type="presOf" srcId="{6D3D5825-1B97-47D4-8B41-7878160ADCF6}" destId="{4559217E-0CD8-4697-B2D9-EDC172884815}" srcOrd="2" destOrd="0" presId="urn:microsoft.com/office/officeart/2005/8/layout/gear1"/>
    <dgm:cxn modelId="{2B6F573D-2724-4B60-A289-C90F1F726339}" type="presParOf" srcId="{5F26BA07-77B6-45ED-9566-8B3BC89055E5}" destId="{8E301BE3-2CA1-479C-8259-5872D36445B5}" srcOrd="0" destOrd="0" presId="urn:microsoft.com/office/officeart/2005/8/layout/gear1"/>
    <dgm:cxn modelId="{184547CD-49FE-4EB0-BBA3-0D751A6403A6}" type="presParOf" srcId="{5F26BA07-77B6-45ED-9566-8B3BC89055E5}" destId="{5574D430-6523-49F2-B816-7CDA5B6B1CA6}" srcOrd="1" destOrd="0" presId="urn:microsoft.com/office/officeart/2005/8/layout/gear1"/>
    <dgm:cxn modelId="{B0C21E2B-BC38-4F59-BBA7-9ED93A4AD5C8}" type="presParOf" srcId="{5F26BA07-77B6-45ED-9566-8B3BC89055E5}" destId="{4559217E-0CD8-4697-B2D9-EDC172884815}" srcOrd="2" destOrd="0" presId="urn:microsoft.com/office/officeart/2005/8/layout/gear1"/>
    <dgm:cxn modelId="{EF7B67F2-F2CC-4C49-B5F5-FFA6CF5CF59D}" type="presParOf" srcId="{5F26BA07-77B6-45ED-9566-8B3BC89055E5}" destId="{D711B1A4-DE5F-43CB-A0E2-91418A549FC7}" srcOrd="3" destOrd="0" presId="urn:microsoft.com/office/officeart/2005/8/layout/gear1"/>
    <dgm:cxn modelId="{AD07A68E-B4B6-47E7-87C2-2A268A235435}" type="presParOf" srcId="{5F26BA07-77B6-45ED-9566-8B3BC89055E5}" destId="{389577B5-55AF-4A10-875E-F04A631D6CE4}" srcOrd="4" destOrd="0" presId="urn:microsoft.com/office/officeart/2005/8/layout/gear1"/>
    <dgm:cxn modelId="{442A53CD-E82B-4295-B9F9-F72BBCADA040}" type="presParOf" srcId="{5F26BA07-77B6-45ED-9566-8B3BC89055E5}" destId="{5BF38662-3873-4364-A605-B620912C92F7}" srcOrd="5" destOrd="0" presId="urn:microsoft.com/office/officeart/2005/8/layout/gear1"/>
    <dgm:cxn modelId="{06DE8AC5-C461-4E26-8EF0-58E80680E02F}" type="presParOf" srcId="{5F26BA07-77B6-45ED-9566-8B3BC89055E5}" destId="{276E7A64-0000-463F-A130-4B03F6A24830}" srcOrd="6" destOrd="0" presId="urn:microsoft.com/office/officeart/2005/8/layout/gear1"/>
    <dgm:cxn modelId="{8B4A9B71-C65E-4A39-9E5D-6688ACE36D00}" type="presParOf" srcId="{5F26BA07-77B6-45ED-9566-8B3BC89055E5}" destId="{28DE35F4-7D4A-431E-BC2B-96FECB6EA451}" srcOrd="7" destOrd="0" presId="urn:microsoft.com/office/officeart/2005/8/layout/gear1"/>
    <dgm:cxn modelId="{6505110F-FB65-4601-AF93-A2C2263FB995}" type="presParOf" srcId="{5F26BA07-77B6-45ED-9566-8B3BC89055E5}" destId="{B78C10EC-E1D3-4831-AF1B-77DDAA1C7570}" srcOrd="8" destOrd="0" presId="urn:microsoft.com/office/officeart/2005/8/layout/gear1"/>
    <dgm:cxn modelId="{1F27F54A-3E7C-4BCE-96FD-4685D734E3D4}" type="presParOf" srcId="{5F26BA07-77B6-45ED-9566-8B3BC89055E5}" destId="{01912045-FA15-4B83-AB42-41DEF66F925E}" srcOrd="9" destOrd="0" presId="urn:microsoft.com/office/officeart/2005/8/layout/gear1"/>
    <dgm:cxn modelId="{4BE46DAC-B025-4685-9D0C-566F05F13CBE}" type="presParOf" srcId="{5F26BA07-77B6-45ED-9566-8B3BC89055E5}" destId="{77BD0597-94B5-4BD9-993A-BAD02E6797F2}" srcOrd="10" destOrd="0" presId="urn:microsoft.com/office/officeart/2005/8/layout/gear1"/>
    <dgm:cxn modelId="{E5829BC3-54C6-4498-8DBC-9339A3BCD9AE}" type="presParOf" srcId="{5F26BA07-77B6-45ED-9566-8B3BC89055E5}" destId="{BA716CCB-ACE9-46BC-8776-3F3000DFDA11}" srcOrd="11" destOrd="0" presId="urn:microsoft.com/office/officeart/2005/8/layout/gear1"/>
    <dgm:cxn modelId="{AA60DFC6-73A8-4853-BC93-D7C522488B26}" type="presParOf" srcId="{5F26BA07-77B6-45ED-9566-8B3BC89055E5}" destId="{98098B1B-EEA9-4378-A1BA-0A9CC19DA16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874578-7379-4B49-B674-2CE0FD0FD15C}">
      <dsp:nvSpPr>
        <dsp:cNvPr id="0" name=""/>
        <dsp:cNvSpPr/>
      </dsp:nvSpPr>
      <dsp:spPr>
        <a:xfrm>
          <a:off x="0" y="0"/>
          <a:ext cx="4114803" cy="660087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itchFamily="34" charset="0"/>
              <a:cs typeface="Arial" pitchFamily="34" charset="0"/>
            </a:rPr>
            <a:t>Εκτυπώσεις οδηγού</a:t>
          </a:r>
        </a:p>
      </dsp:txBody>
      <dsp:txXfrm>
        <a:off x="19333" y="19333"/>
        <a:ext cx="3346740" cy="621421"/>
      </dsp:txXfrm>
    </dsp:sp>
    <dsp:sp modelId="{BE6FC62D-C563-4E95-9BB1-66C8E523EFDA}">
      <dsp:nvSpPr>
        <dsp:cNvPr id="0" name=""/>
        <dsp:cNvSpPr/>
      </dsp:nvSpPr>
      <dsp:spPr>
        <a:xfrm>
          <a:off x="344614" y="780102"/>
          <a:ext cx="4114803" cy="6600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itchFamily="34" charset="0"/>
              <a:cs typeface="Arial" pitchFamily="34" charset="0"/>
            </a:rPr>
            <a:t>24ωρη</a:t>
          </a:r>
        </a:p>
      </dsp:txBody>
      <dsp:txXfrm>
        <a:off x="363947" y="799435"/>
        <a:ext cx="3302465" cy="621421"/>
      </dsp:txXfrm>
    </dsp:sp>
    <dsp:sp modelId="{658D5B2A-12D3-44B8-A2C0-CDB9DA406966}">
      <dsp:nvSpPr>
        <dsp:cNvPr id="0" name=""/>
        <dsp:cNvSpPr/>
      </dsp:nvSpPr>
      <dsp:spPr>
        <a:xfrm>
          <a:off x="684086" y="1560205"/>
          <a:ext cx="4114803" cy="6600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itchFamily="34" charset="0"/>
              <a:cs typeface="Arial" pitchFamily="34" charset="0"/>
            </a:rPr>
            <a:t>γεγονότα &amp; σφάλματα</a:t>
          </a:r>
        </a:p>
      </dsp:txBody>
      <dsp:txXfrm>
        <a:off x="703419" y="1579538"/>
        <a:ext cx="3307609" cy="621421"/>
      </dsp:txXfrm>
    </dsp:sp>
    <dsp:sp modelId="{35E37DB0-7256-41D1-9ADD-C73E3F9964FF}">
      <dsp:nvSpPr>
        <dsp:cNvPr id="0" name=""/>
        <dsp:cNvSpPr/>
      </dsp:nvSpPr>
      <dsp:spPr>
        <a:xfrm>
          <a:off x="1028700" y="2340308"/>
          <a:ext cx="4114803" cy="6600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/>
              <a:cs typeface="Arial"/>
            </a:rPr>
            <a:t>διαγραμματική εκτύπωση</a:t>
          </a:r>
        </a:p>
      </dsp:txBody>
      <dsp:txXfrm>
        <a:off x="1048033" y="2359641"/>
        <a:ext cx="3302465" cy="621421"/>
      </dsp:txXfrm>
    </dsp:sp>
    <dsp:sp modelId="{A9AB7AF4-7761-4A0B-A6C8-02BA71AC78EC}">
      <dsp:nvSpPr>
        <dsp:cNvPr id="0" name=""/>
        <dsp:cNvSpPr/>
      </dsp:nvSpPr>
      <dsp:spPr>
        <a:xfrm>
          <a:off x="3685746" y="505566"/>
          <a:ext cx="429056" cy="42905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 dirty="0"/>
        </a:p>
      </dsp:txBody>
      <dsp:txXfrm>
        <a:off x="3782284" y="505566"/>
        <a:ext cx="235980" cy="322865"/>
      </dsp:txXfrm>
    </dsp:sp>
    <dsp:sp modelId="{A7422D50-5180-4184-8EE9-855AF464A0B3}">
      <dsp:nvSpPr>
        <dsp:cNvPr id="0" name=""/>
        <dsp:cNvSpPr/>
      </dsp:nvSpPr>
      <dsp:spPr>
        <a:xfrm>
          <a:off x="4030361" y="1285669"/>
          <a:ext cx="429056" cy="42905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 dirty="0"/>
        </a:p>
      </dsp:txBody>
      <dsp:txXfrm>
        <a:off x="4126899" y="1285669"/>
        <a:ext cx="235980" cy="322865"/>
      </dsp:txXfrm>
    </dsp:sp>
    <dsp:sp modelId="{3787D111-2987-42CC-A190-11603E228797}">
      <dsp:nvSpPr>
        <dsp:cNvPr id="0" name=""/>
        <dsp:cNvSpPr/>
      </dsp:nvSpPr>
      <dsp:spPr>
        <a:xfrm>
          <a:off x="4369832" y="2065772"/>
          <a:ext cx="429056" cy="42905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 dirty="0"/>
        </a:p>
      </dsp:txBody>
      <dsp:txXfrm>
        <a:off x="4466370" y="2065772"/>
        <a:ext cx="235980" cy="322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C33A0-03DF-4A77-B1B9-77178BBFB632}">
      <dsp:nvSpPr>
        <dsp:cNvPr id="0" name=""/>
        <dsp:cNvSpPr/>
      </dsp:nvSpPr>
      <dsp:spPr>
        <a:xfrm>
          <a:off x="0" y="0"/>
          <a:ext cx="3960498" cy="540071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itchFamily="34" charset="0"/>
              <a:cs typeface="Arial" pitchFamily="34" charset="0"/>
            </a:rPr>
            <a:t>Εκτυπώσεις οχήματος</a:t>
          </a:r>
        </a:p>
      </dsp:txBody>
      <dsp:txXfrm>
        <a:off x="15818" y="15818"/>
        <a:ext cx="3314530" cy="508435"/>
      </dsp:txXfrm>
    </dsp:sp>
    <dsp:sp modelId="{F692C234-9C9A-4A91-BF55-EE11A41A48E3}">
      <dsp:nvSpPr>
        <dsp:cNvPr id="0" name=""/>
        <dsp:cNvSpPr/>
      </dsp:nvSpPr>
      <dsp:spPr>
        <a:xfrm>
          <a:off x="295751" y="615081"/>
          <a:ext cx="3960498" cy="540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itchFamily="34" charset="0"/>
              <a:cs typeface="Arial" pitchFamily="34" charset="0"/>
            </a:rPr>
            <a:t>24ωρη</a:t>
          </a:r>
        </a:p>
      </dsp:txBody>
      <dsp:txXfrm>
        <a:off x="311569" y="630899"/>
        <a:ext cx="3282064" cy="508435"/>
      </dsp:txXfrm>
    </dsp:sp>
    <dsp:sp modelId="{D7D24278-EC86-4F31-968C-FA7833F48FF3}">
      <dsp:nvSpPr>
        <dsp:cNvPr id="0" name=""/>
        <dsp:cNvSpPr/>
      </dsp:nvSpPr>
      <dsp:spPr>
        <a:xfrm>
          <a:off x="591502" y="1230162"/>
          <a:ext cx="3960498" cy="540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itchFamily="34" charset="0"/>
              <a:cs typeface="Arial" pitchFamily="34" charset="0"/>
            </a:rPr>
            <a:t>γεγονότα &amp; σφάλματα</a:t>
          </a:r>
        </a:p>
      </dsp:txBody>
      <dsp:txXfrm>
        <a:off x="607320" y="1245980"/>
        <a:ext cx="3282064" cy="508435"/>
      </dsp:txXfrm>
    </dsp:sp>
    <dsp:sp modelId="{99884429-98E1-4109-9C56-2F542AEFDCD9}">
      <dsp:nvSpPr>
        <dsp:cNvPr id="0" name=""/>
        <dsp:cNvSpPr/>
      </dsp:nvSpPr>
      <dsp:spPr>
        <a:xfrm>
          <a:off x="887254" y="1845243"/>
          <a:ext cx="3960498" cy="540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/>
              <a:cs typeface="Arial"/>
            </a:rPr>
            <a:t>τεχνική εκτύπωση</a:t>
          </a:r>
        </a:p>
      </dsp:txBody>
      <dsp:txXfrm>
        <a:off x="903072" y="1861061"/>
        <a:ext cx="3282064" cy="508435"/>
      </dsp:txXfrm>
    </dsp:sp>
    <dsp:sp modelId="{17787735-3925-4787-8A37-6C23494F59FE}">
      <dsp:nvSpPr>
        <dsp:cNvPr id="0" name=""/>
        <dsp:cNvSpPr/>
      </dsp:nvSpPr>
      <dsp:spPr>
        <a:xfrm>
          <a:off x="1183005" y="2460324"/>
          <a:ext cx="3960498" cy="540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b="1" kern="1200" dirty="0">
              <a:latin typeface="Arial"/>
              <a:cs typeface="Arial"/>
            </a:rPr>
            <a:t>υπερβάσεις ταχύτητας</a:t>
          </a:r>
        </a:p>
      </dsp:txBody>
      <dsp:txXfrm>
        <a:off x="1198823" y="2476142"/>
        <a:ext cx="3282064" cy="508435"/>
      </dsp:txXfrm>
    </dsp:sp>
    <dsp:sp modelId="{9CC0ADD9-8350-4A7E-B291-4F9F0E854616}">
      <dsp:nvSpPr>
        <dsp:cNvPr id="0" name=""/>
        <dsp:cNvSpPr/>
      </dsp:nvSpPr>
      <dsp:spPr>
        <a:xfrm>
          <a:off x="3609451" y="394552"/>
          <a:ext cx="351046" cy="351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 dirty="0"/>
        </a:p>
      </dsp:txBody>
      <dsp:txXfrm>
        <a:off x="3688436" y="394552"/>
        <a:ext cx="193076" cy="264162"/>
      </dsp:txXfrm>
    </dsp:sp>
    <dsp:sp modelId="{FACE03AA-FE81-4472-AB99-3D56F494DC5E}">
      <dsp:nvSpPr>
        <dsp:cNvPr id="0" name=""/>
        <dsp:cNvSpPr/>
      </dsp:nvSpPr>
      <dsp:spPr>
        <a:xfrm>
          <a:off x="3905203" y="1009633"/>
          <a:ext cx="351046" cy="351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 dirty="0"/>
        </a:p>
      </dsp:txBody>
      <dsp:txXfrm>
        <a:off x="3984188" y="1009633"/>
        <a:ext cx="193076" cy="264162"/>
      </dsp:txXfrm>
    </dsp:sp>
    <dsp:sp modelId="{A95F6251-E5EB-4770-8C5A-99A5F0D41E3D}">
      <dsp:nvSpPr>
        <dsp:cNvPr id="0" name=""/>
        <dsp:cNvSpPr/>
      </dsp:nvSpPr>
      <dsp:spPr>
        <a:xfrm>
          <a:off x="4200954" y="1615713"/>
          <a:ext cx="351046" cy="351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 dirty="0"/>
        </a:p>
      </dsp:txBody>
      <dsp:txXfrm>
        <a:off x="4279939" y="1615713"/>
        <a:ext cx="193076" cy="264162"/>
      </dsp:txXfrm>
    </dsp:sp>
    <dsp:sp modelId="{88BAF66C-AF9B-4B2A-98C6-0C607964618B}">
      <dsp:nvSpPr>
        <dsp:cNvPr id="0" name=""/>
        <dsp:cNvSpPr/>
      </dsp:nvSpPr>
      <dsp:spPr>
        <a:xfrm>
          <a:off x="4496706" y="2236795"/>
          <a:ext cx="351046" cy="3510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kern="1200" dirty="0"/>
        </a:p>
      </dsp:txBody>
      <dsp:txXfrm>
        <a:off x="4575691" y="2236795"/>
        <a:ext cx="193076" cy="2641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48CA9-8EC9-4420-ACCA-9B9F45214B60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D707C1-3B3C-4D7C-816E-16E7717C7FBB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kern="1200" dirty="0"/>
            <a:t>σφραγίδες</a:t>
          </a:r>
        </a:p>
      </dsp:txBody>
      <dsp:txXfrm>
        <a:off x="349472" y="51131"/>
        <a:ext cx="4177856" cy="825776"/>
      </dsp:txXfrm>
    </dsp:sp>
    <dsp:sp modelId="{44FE8571-F35A-4385-8133-0722CC68D343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rgbClr val="007A37"/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CC6F21-A45B-408F-962F-79129FEE1A43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rgbClr val="00B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kern="1200" dirty="0"/>
            <a:t>ταχύτητα</a:t>
          </a:r>
        </a:p>
      </dsp:txBody>
      <dsp:txXfrm>
        <a:off x="349472" y="1457291"/>
        <a:ext cx="4177856" cy="825776"/>
      </dsp:txXfrm>
    </dsp:sp>
    <dsp:sp modelId="{D74A69E1-3900-414F-A687-B41D09243EEB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D5EDF3-FD0C-4F23-8175-AD6B844DB6DF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kern="1200" dirty="0"/>
            <a:t>απόσταση</a:t>
          </a:r>
        </a:p>
      </dsp:txBody>
      <dsp:txXfrm>
        <a:off x="349472" y="2863452"/>
        <a:ext cx="4177856" cy="8257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01BE3-2CA1-479C-8259-5872D36445B5}">
      <dsp:nvSpPr>
        <dsp:cNvPr id="0" name=""/>
        <dsp:cNvSpPr/>
      </dsp:nvSpPr>
      <dsp:spPr>
        <a:xfrm>
          <a:off x="3421880" y="2314591"/>
          <a:ext cx="2828944" cy="2828944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>
              <a:latin typeface="Arial" pitchFamily="34" charset="0"/>
              <a:cs typeface="Arial" pitchFamily="34" charset="0"/>
            </a:rPr>
            <a:t>Πού γίνεται η χρήση</a:t>
          </a:r>
        </a:p>
      </dsp:txBody>
      <dsp:txXfrm>
        <a:off x="3990624" y="2977258"/>
        <a:ext cx="1691456" cy="1454135"/>
      </dsp:txXfrm>
    </dsp:sp>
    <dsp:sp modelId="{D711B1A4-DE5F-43CB-A0E2-91418A549FC7}">
      <dsp:nvSpPr>
        <dsp:cNvPr id="0" name=""/>
        <dsp:cNvSpPr/>
      </dsp:nvSpPr>
      <dsp:spPr>
        <a:xfrm>
          <a:off x="1775948" y="1645931"/>
          <a:ext cx="2057414" cy="205741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000" kern="1200" dirty="0">
              <a:latin typeface="Arial" pitchFamily="34" charset="0"/>
              <a:cs typeface="Arial" pitchFamily="34" charset="0"/>
            </a:rPr>
            <a:t>Συμπεριφορά</a:t>
          </a:r>
        </a:p>
      </dsp:txBody>
      <dsp:txXfrm>
        <a:off x="2293908" y="2167022"/>
        <a:ext cx="1021494" cy="1015232"/>
      </dsp:txXfrm>
    </dsp:sp>
    <dsp:sp modelId="{276E7A64-0000-463F-A130-4B03F6A24830}">
      <dsp:nvSpPr>
        <dsp:cNvPr id="0" name=""/>
        <dsp:cNvSpPr/>
      </dsp:nvSpPr>
      <dsp:spPr>
        <a:xfrm rot="20700000">
          <a:off x="2928310" y="226525"/>
          <a:ext cx="2015846" cy="201584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kern="1200" dirty="0">
              <a:latin typeface="Arial" pitchFamily="34" charset="0"/>
              <a:cs typeface="Arial" pitchFamily="34" charset="0"/>
            </a:rPr>
            <a:t>Σκοπός επεμβάσεων</a:t>
          </a:r>
        </a:p>
      </dsp:txBody>
      <dsp:txXfrm rot="-20700000">
        <a:off x="3370444" y="668659"/>
        <a:ext cx="1131577" cy="1131577"/>
      </dsp:txXfrm>
    </dsp:sp>
    <dsp:sp modelId="{77BD0597-94B5-4BD9-993A-BAD02E6797F2}">
      <dsp:nvSpPr>
        <dsp:cNvPr id="0" name=""/>
        <dsp:cNvSpPr/>
      </dsp:nvSpPr>
      <dsp:spPr>
        <a:xfrm>
          <a:off x="3214914" y="1881675"/>
          <a:ext cx="3621049" cy="3621049"/>
        </a:xfrm>
        <a:prstGeom prst="circularArrow">
          <a:avLst>
            <a:gd name="adj1" fmla="val 4688"/>
            <a:gd name="adj2" fmla="val 299029"/>
            <a:gd name="adj3" fmla="val 2534969"/>
            <a:gd name="adj4" fmla="val 1582135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16CCB-ACE9-46BC-8776-3F3000DFDA11}">
      <dsp:nvSpPr>
        <dsp:cNvPr id="0" name=""/>
        <dsp:cNvSpPr/>
      </dsp:nvSpPr>
      <dsp:spPr>
        <a:xfrm>
          <a:off x="1411584" y="1186629"/>
          <a:ext cx="2630918" cy="263091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98B1B-EEA9-4378-A1BA-0A9CC19DA167}">
      <dsp:nvSpPr>
        <dsp:cNvPr id="0" name=""/>
        <dsp:cNvSpPr/>
      </dsp:nvSpPr>
      <dsp:spPr>
        <a:xfrm>
          <a:off x="2462024" y="-219094"/>
          <a:ext cx="2836660" cy="283666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03C55-D076-43FA-A015-A57678B930D6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F3461-35B6-4E4B-BF28-546B6A3A744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F3461-35B6-4E4B-BF28-546B6A3A744D}" type="slidenum">
              <a:rPr lang="el-GR" smtClean="0"/>
              <a:pPr/>
              <a:t>9</a:t>
            </a:fld>
            <a:endParaRPr lang="el-G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 τρίγωνο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grpSp>
        <p:nvGrpSpPr>
          <p:cNvPr id="2" name="1 - Ομάδα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- Ελεύθερη σχεδίαση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7 - Ελεύθερη σχεδίαση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10 - Ελεύθερη σχεδίαση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11 - Ευθεία γραμμή σύνδεσης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l-GR" dirty="0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7" name="6 - Τίτλος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7" name="6 - Διάσημα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7 - Διάσημα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8" name="7 - Τίτλος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6" name="5 - Τίτλος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dirty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- Ελεύθερη σχεδίαση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- Ορθογώνιο τρίγωνο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10 - Ευθεία γραμμή σύνδεσης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- Διάσημα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12 - Διάσημα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Ελεύθερη σχεδίαση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- Ελεύθερη σχεδίαση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- Ορθογώνιο τρίγωνο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14 - Ευθεία γραμμή σύνδεσης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42CEA3-3058-4D43-AE35-B3DA76CB4003}" type="datetimeFigureOut">
              <a:rPr lang="el-GR" smtClean="0"/>
              <a:pPr/>
              <a:t>29/10/2025</a:t>
            </a:fld>
            <a:endParaRPr lang="el-GR" dirty="0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 dirty="0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9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66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65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png"/><Relationship Id="rId7" Type="http://schemas.openxmlformats.org/officeDocument/2006/relationships/image" Target="../media/image72.emf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emf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959F59E-86AC-4677-BFB0-9CD55AB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7ED08E-7CE7-4539-8E16-6A356378B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7090"/>
            <a:ext cx="5493395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7" name="Εικόνα 6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73080E43-3465-4CED-911D-2E73F9367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31" y="650497"/>
            <a:ext cx="3864926" cy="557106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9F96DC1-4B54-4B36-B945-425E4C04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6753" y="487090"/>
            <a:ext cx="2809487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4F450A1-0760-4C39-82E4-515AA4FC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6753" y="2511639"/>
            <a:ext cx="2809487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" name="Εικόνα 8" descr="Εικόνα που περιέχει ρολόι, οθόνη&#10;&#10;Η περιγραφή δημιουργήθηκε αυτόματα">
            <a:extLst>
              <a:ext uri="{FF2B5EF4-FFF2-40B4-BE49-F238E27FC236}">
                <a16:creationId xmlns:a16="http://schemas.microsoft.com/office/drawing/2014/main" id="{FA3E1E9B-9546-4BAD-977D-59E3F39CED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404" y="2844184"/>
            <a:ext cx="2565710" cy="118877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185CD32-2E94-4663-81AE-CC54E44AC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6753" y="4528738"/>
            <a:ext cx="2809487" cy="185623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5" name="Εικόνα 14" descr="Εικόνα που περιέχει εσωτερικό, οθόνη&#10;&#10;Η περιγραφή δημιουργήθηκε αυτόματα">
            <a:extLst>
              <a:ext uri="{FF2B5EF4-FFF2-40B4-BE49-F238E27FC236}">
                <a16:creationId xmlns:a16="http://schemas.microsoft.com/office/drawing/2014/main" id="{FF3D7583-A312-4F69-803A-50BFBA173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404" y="4930951"/>
            <a:ext cx="2565710" cy="1049090"/>
          </a:xfrm>
          <a:prstGeom prst="rect">
            <a:avLst/>
          </a:prstGeom>
        </p:spPr>
      </p:pic>
      <p:pic>
        <p:nvPicPr>
          <p:cNvPr id="11" name="Εικόνα 10" descr="Εικόνα που περιέχει ρολόι&#10;&#10;Η περιγραφή δημιουργήθηκε αυτόματα">
            <a:extLst>
              <a:ext uri="{FF2B5EF4-FFF2-40B4-BE49-F238E27FC236}">
                <a16:creationId xmlns:a16="http://schemas.microsoft.com/office/drawing/2014/main" id="{D4C1DF4A-8DE6-4E78-A1C5-1BD7B9455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404" y="779693"/>
            <a:ext cx="2565710" cy="1044820"/>
          </a:xfrm>
          <a:prstGeom prst="rect">
            <a:avLst/>
          </a:prstGeom>
        </p:spPr>
      </p:pic>
      <p:pic>
        <p:nvPicPr>
          <p:cNvPr id="12" name="11 - Εικόνα" descr="IMG_20191223_20280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4"/>
            <a:ext cx="9144000" cy="6858000"/>
          </a:xfrm>
          <a:prstGeom prst="rect">
            <a:avLst/>
          </a:prstGeom>
        </p:spPr>
      </p:pic>
      <p:sp>
        <p:nvSpPr>
          <p:cNvPr id="14" name="13 - Ορθογώνιο"/>
          <p:cNvSpPr/>
          <p:nvPr/>
        </p:nvSpPr>
        <p:spPr>
          <a:xfrm>
            <a:off x="3739975" y="285728"/>
            <a:ext cx="3401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ελεγχοσ</a:t>
            </a:r>
            <a:endParaRPr lang="el-G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- Ορθογώνιο"/>
          <p:cNvSpPr/>
          <p:nvPr/>
        </p:nvSpPr>
        <p:spPr>
          <a:xfrm>
            <a:off x="4219639" y="1357298"/>
            <a:ext cx="50526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ΤΑΧΟΓΡΑΦΟΥ</a:t>
            </a:r>
          </a:p>
        </p:txBody>
      </p:sp>
      <p:sp>
        <p:nvSpPr>
          <p:cNvPr id="19" name="18 - Ορθογώνιο"/>
          <p:cNvSpPr/>
          <p:nvPr/>
        </p:nvSpPr>
        <p:spPr>
          <a:xfrm>
            <a:off x="3378606" y="2777455"/>
            <a:ext cx="601444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l-GR" sz="2800" i="1" dirty="0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Υπαστυνόμος Β΄</a:t>
            </a:r>
          </a:p>
          <a:p>
            <a:pPr algn="ctr"/>
            <a:r>
              <a:rPr lang="el-GR" sz="2800" b="1" i="1" dirty="0" err="1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Κούτσουλας</a:t>
            </a:r>
            <a:r>
              <a:rPr lang="el-GR" sz="2800" b="1" i="1" dirty="0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Δημήτριος</a:t>
            </a:r>
          </a:p>
          <a:p>
            <a:pPr algn="ctr"/>
            <a:r>
              <a:rPr lang="el-GR" sz="2800" i="1" dirty="0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Τμήμα Τροχαίας </a:t>
            </a:r>
            <a:r>
              <a:rPr lang="el-GR" sz="2800" i="1" dirty="0" err="1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Λητής</a:t>
            </a:r>
            <a:endParaRPr lang="el-GR" sz="2800" i="1" dirty="0">
              <a:ln w="5080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l-GR" sz="2800" i="1" dirty="0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Θεσσαλονίκης</a:t>
            </a:r>
          </a:p>
        </p:txBody>
      </p:sp>
    </p:spTree>
    <p:extLst>
      <p:ext uri="{BB962C8B-B14F-4D97-AF65-F5344CB8AC3E}">
        <p14:creationId xmlns:p14="http://schemas.microsoft.com/office/powerpoint/2010/main" val="3469987859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0" y="0"/>
            <a:ext cx="5572132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Πρόσοψη-οθόνη ψηφιακού ταχογράφου</a:t>
            </a:r>
          </a:p>
        </p:txBody>
      </p:sp>
      <p:pic>
        <p:nvPicPr>
          <p:cNvPr id="3" name="2 - Εικόνα" descr="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891009"/>
            <a:ext cx="6286512" cy="4315002"/>
          </a:xfrm>
          <a:prstGeom prst="rect">
            <a:avLst/>
          </a:prstGeom>
        </p:spPr>
      </p:pic>
      <p:pic>
        <p:nvPicPr>
          <p:cNvPr id="4" name="3 - Εικόνα" descr="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1714488"/>
            <a:ext cx="2873289" cy="1926503"/>
          </a:xfrm>
          <a:prstGeom prst="rect">
            <a:avLst/>
          </a:prstGeom>
        </p:spPr>
      </p:pic>
      <p:pic>
        <p:nvPicPr>
          <p:cNvPr id="5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5" cstate="print"/>
          <a:srcRect l="20473" t="27716" r="26772" b="35275"/>
          <a:stretch>
            <a:fillRect/>
          </a:stretch>
        </p:blipFill>
        <p:spPr bwMode="auto">
          <a:xfrm>
            <a:off x="4786314" y="4947355"/>
            <a:ext cx="4357686" cy="1910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Σύμβολα ψηφιακού ταχογράφου</a:t>
            </a:r>
          </a:p>
        </p:txBody>
      </p:sp>
      <p:pic>
        <p:nvPicPr>
          <p:cNvPr id="6" name="5 - Εικόνα" descr="2020-10-08_11h19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700318"/>
            <a:ext cx="3286148" cy="5926547"/>
          </a:xfrm>
          <a:prstGeom prst="rect">
            <a:avLst/>
          </a:prstGeom>
        </p:spPr>
      </p:pic>
      <p:pic>
        <p:nvPicPr>
          <p:cNvPr id="7" name="6 - Εικόνα" descr="2020-10-08_11h20_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841983"/>
            <a:ext cx="5072066" cy="3016017"/>
          </a:xfrm>
          <a:prstGeom prst="rect">
            <a:avLst/>
          </a:prstGeom>
        </p:spPr>
      </p:pic>
      <p:pic>
        <p:nvPicPr>
          <p:cNvPr id="8" name="7 - Εικόνα" descr="2020-10-08_11h21_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714356"/>
            <a:ext cx="5114859" cy="307183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0"/>
            <a:ext cx="5072066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Εκτυπώσεις ψηφιακού ταχογράφου</a:t>
            </a:r>
          </a:p>
        </p:txBody>
      </p:sp>
      <p:graphicFrame>
        <p:nvGraphicFramePr>
          <p:cNvPr id="5" name="4 - Διάγραμμα"/>
          <p:cNvGraphicFramePr/>
          <p:nvPr/>
        </p:nvGraphicFramePr>
        <p:xfrm>
          <a:off x="0" y="1142984"/>
          <a:ext cx="5143504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8" name="17 - Διάγραμμα"/>
          <p:cNvGraphicFramePr/>
          <p:nvPr/>
        </p:nvGraphicFramePr>
        <p:xfrm>
          <a:off x="4000496" y="1142984"/>
          <a:ext cx="5143504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9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5357826"/>
            <a:ext cx="1218151" cy="131560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0" y="0"/>
            <a:ext cx="2500298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24ωρη οχήματος</a:t>
            </a:r>
          </a:p>
        </p:txBody>
      </p:sp>
      <p:pic>
        <p:nvPicPr>
          <p:cNvPr id="3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4" name="3 - Εικόνα" descr="2020-10-08_20h33_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1015004"/>
            <a:ext cx="5382552" cy="482139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0" y="0"/>
            <a:ext cx="2500298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24ωρη οχήματος</a:t>
            </a:r>
          </a:p>
        </p:txBody>
      </p:sp>
      <p:pic>
        <p:nvPicPr>
          <p:cNvPr id="5" name="4 - Εικόνα" descr="2020-10-08_20h34_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7" y="948181"/>
            <a:ext cx="5572164" cy="509220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0" y="0"/>
            <a:ext cx="2500298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24ωρη οχήματος</a:t>
            </a:r>
          </a:p>
        </p:txBody>
      </p:sp>
      <p:pic>
        <p:nvPicPr>
          <p:cNvPr id="5" name="4 - Εικόνα" descr="2020-10-08_20h34_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108973"/>
            <a:ext cx="5786478" cy="458346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3200" dirty="0">
                <a:latin typeface="Arial" pitchFamily="34" charset="0"/>
                <a:cs typeface="Arial" pitchFamily="34" charset="0"/>
              </a:rPr>
              <a:t>Στοιχεία που απαιτούνται κατά τον έλεγχο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0" y="1142984"/>
            <a:ext cx="314327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dirty="0">
                <a:latin typeface="Arial" pitchFamily="34" charset="0"/>
                <a:cs typeface="Arial" pitchFamily="34" charset="0"/>
              </a:rPr>
              <a:t>Αναλογικός ταχογράφος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0" y="1643050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1600" dirty="0">
                <a:latin typeface="Arial" pitchFamily="34" charset="0"/>
                <a:cs typeface="Arial" pitchFamily="34" charset="0"/>
              </a:rPr>
              <a:t> Τα φύλλα καταγραφής της τρέχουσας μέρας και των προηγούμενων 28 (μετά τις 31.12.2024: 56) ημερών </a:t>
            </a:r>
            <a:r>
              <a:rPr lang="el-GR" sz="1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Η περίοδος ελέγχου είναι 28 ημέρες. Από τις 31.12.2024, η περίοδος ελέγχου αυξάνεται σε 56 ημέρες (βλ. Άρθρο 1, σημείο 12, Κανονισμού (ΕΕ) 2020/1054). Η αλλαγή δεν αφορά τον έλεγχο κατά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AETR</a:t>
            </a:r>
            <a:endParaRPr lang="el-GR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l-GR" sz="1600" dirty="0">
                <a:latin typeface="Arial" pitchFamily="34" charset="0"/>
                <a:cs typeface="Arial" pitchFamily="34" charset="0"/>
              </a:rPr>
              <a:t> Την κάρτα οδηγού, αν διαθέτει</a:t>
            </a:r>
          </a:p>
          <a:p>
            <a:pPr>
              <a:buFont typeface="Arial" pitchFamily="34" charset="0"/>
              <a:buChar char="•"/>
            </a:pPr>
            <a:r>
              <a:rPr lang="el-GR" sz="1600" dirty="0">
                <a:latin typeface="Arial" pitchFamily="34" charset="0"/>
                <a:cs typeface="Arial" pitchFamily="34" charset="0"/>
              </a:rPr>
              <a:t> Κάθε χειρόγραφη καταγραφή κι εκτυπωμένο αντίγραφο της τρέχουσας ημέρας και των προηγούμενων 28 (μετά τις 31.12.2024: 56) ημερών</a:t>
            </a:r>
          </a:p>
          <a:p>
            <a:pPr>
              <a:buFont typeface="Arial" pitchFamily="34" charset="0"/>
              <a:buChar char="•"/>
            </a:pPr>
            <a:endParaRPr lang="el-G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0" y="3643314"/>
            <a:ext cx="314327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dirty="0">
                <a:latin typeface="Arial" pitchFamily="34" charset="0"/>
                <a:cs typeface="Arial" pitchFamily="34" charset="0"/>
              </a:rPr>
              <a:t>Ψηφιακός ταχογράφος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0" y="421481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Την κάρτα οδηγού</a:t>
            </a:r>
          </a:p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Κάθε χειρόγραφη καταγραφή κι εκτυπωμένο αντίγραφο της τρέχουσας ημέρας και των προηγούμενων 28 (μετά τις 31.12.2024: 56) ημερών</a:t>
            </a:r>
            <a:endParaRPr lang="el-GR" baseline="300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Τα φύλλα καταγραφής που αντιστοιχούν στην ίδια χρονική περίοδο, κατά τη διάρκεια της οποίας ο οδηγός οδήγησε όχημα εξοπλισμένο με αναλογικό ταχογράφο</a:t>
            </a:r>
          </a:p>
        </p:txBody>
      </p:sp>
      <p:pic>
        <p:nvPicPr>
          <p:cNvPr id="9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1">
            <a:extLst>
              <a:ext uri="{FF2B5EF4-FFF2-40B4-BE49-F238E27FC236}">
                <a16:creationId xmlns:a16="http://schemas.microsoft.com/office/drawing/2014/main" id="{40E9246F-A318-4CA8-B048-4EFA1B33C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402263"/>
              </p:ext>
            </p:extLst>
          </p:nvPr>
        </p:nvGraphicFramePr>
        <p:xfrm>
          <a:off x="0" y="857232"/>
          <a:ext cx="9144000" cy="5040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9886">
                  <a:extLst>
                    <a:ext uri="{9D8B030D-6E8A-4147-A177-3AD203B41FA5}">
                      <a16:colId xmlns:a16="http://schemas.microsoft.com/office/drawing/2014/main" val="4077957155"/>
                    </a:ext>
                  </a:extLst>
                </a:gridCol>
                <a:gridCol w="3826096">
                  <a:extLst>
                    <a:ext uri="{9D8B030D-6E8A-4147-A177-3AD203B41FA5}">
                      <a16:colId xmlns:a16="http://schemas.microsoft.com/office/drawing/2014/main" val="3064078975"/>
                    </a:ext>
                  </a:extLst>
                </a:gridCol>
                <a:gridCol w="4668018">
                  <a:extLst>
                    <a:ext uri="{9D8B030D-6E8A-4147-A177-3AD203B41FA5}">
                      <a16:colId xmlns:a16="http://schemas.microsoft.com/office/drawing/2014/main" val="3268582900"/>
                    </a:ext>
                  </a:extLst>
                </a:gridCol>
              </a:tblGrid>
              <a:tr h="348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l-GR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Μέθοδος</a:t>
                      </a:r>
                      <a:endParaRPr lang="el-GR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  <a:spcAft>
                          <a:spcPts val="1000"/>
                        </a:spcAft>
                      </a:pPr>
                      <a:r>
                        <a:rPr lang="el-GR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Έλεγχος</a:t>
                      </a:r>
                      <a:endParaRPr lang="el-GR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3665614179"/>
                  </a:ext>
                </a:extLst>
              </a:tr>
              <a:tr h="299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οδήγηση χωρίς κάρτα οδηγού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επ' αυτοφώρω  ή εκτύπωση γεγονότων οχήματος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4270596912"/>
                  </a:ext>
                </a:extLst>
              </a:tr>
              <a:tr h="299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οδήγηση χωρίς φύλλο καταγραφής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επ' αυτοφώρω ή λείπουν χιλιόμετρα από φύλλα καταγραφής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1349665975"/>
                  </a:ext>
                </a:extLst>
              </a:tr>
              <a:tr h="299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οδήγηση με κάρτα άλλου οδηγού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επ' αυτοφώρω  ή 24ωρη εκτύπωση οχήματος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31582899"/>
                  </a:ext>
                </a:extLst>
              </a:tr>
              <a:tr h="299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χρήση φύλλου καταγραφής με στοιχεία άλλου οδηγού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επ αυτοφώρω  ή γραφικό χαραχτήρα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196065498"/>
                  </a:ext>
                </a:extLst>
              </a:tr>
              <a:tr h="3020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χρήση φύλλων καταγραφής περισσότερων του ενός εντός 24ωρου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λείπουν χιλιόμετρα από φύλλα καταγραφής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3927184359"/>
                  </a:ext>
                </a:extLst>
              </a:tr>
              <a:tr h="299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διακοπή τροφοδοσίας αφαιρώντας ασφάλεια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επ' αυτοφώρω  ή εκτύπωση γεγονότων οχήματος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3502178636"/>
                  </a:ext>
                </a:extLst>
              </a:tr>
              <a:tr h="299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τοποθέτηση μαγνήτη επί του αισθητήρα κίνησης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έλεγχος ανίχνευσης συσκευών παραποίησης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1813302683"/>
                  </a:ext>
                </a:extLst>
              </a:tr>
              <a:tr h="4581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η τοποθέτηση συσκευών ,καλωδίων , ηλεκτρονικών κυκλωμάτων στα δομικά στοιχειά του ταχογράφου και στον ίδιο τον ταχογράφο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έλεγχος ανίχνευσης συσκευών παραποίησης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185240342"/>
                  </a:ext>
                </a:extLst>
              </a:tr>
              <a:tr h="186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χρήση αναλογικού αντί ψηφιακού ταχογράφου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έλεγχος  ημερομηνίας 1</a:t>
                      </a:r>
                      <a:r>
                        <a:rPr lang="el-GR" sz="1100" baseline="30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ης</a:t>
                      </a: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κυκλοφορίας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3418204912"/>
                  </a:ext>
                </a:extLst>
              </a:tr>
              <a:tr h="329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εναλλαγή οδήγησης φορτηγών με αναλογικό και ψηφιακό ταχογράφο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περαιτέρω ερευνά και έλεγχο στην επιχείρηση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1219078407"/>
                  </a:ext>
                </a:extLst>
              </a:tr>
              <a:tr h="329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οδήγηση με δυο κάρτες οδηγού με το ίδιο όνομα, εκδοθείσες στην ιδία χώρα ή σε δυο χώρες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έλεγχος κωδικού καρτών από 24ωρη εκτύπωση οχήματος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1578533382"/>
                  </a:ext>
                </a:extLst>
              </a:tr>
              <a:tr h="329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ψευδή βεβαίωση δραστηριοτήτων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περαιτέρω έρευνα και έλεγχο στην επιχείρηση-σύγκριση με κάθε άλλο πρόσφορο έγγραφο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3232285328"/>
                  </a:ext>
                </a:extLst>
              </a:tr>
              <a:tr h="329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Χρήση</a:t>
                      </a:r>
                      <a:r>
                        <a:rPr lang="el-GR" sz="11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out of scope</a:t>
                      </a:r>
                      <a:endParaRPr lang="el-GR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επ' αυτοφώρω  ή 24ωρη εκτύπωση οχήματος</a:t>
                      </a: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1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1926" marR="41926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" name="7 - Τίτλος"/>
          <p:cNvSpPr>
            <a:spLocks noGrp="1"/>
          </p:cNvSpPr>
          <p:nvPr>
            <p:ph type="title"/>
          </p:nvPr>
        </p:nvSpPr>
        <p:spPr>
          <a:xfrm>
            <a:off x="785786" y="142852"/>
            <a:ext cx="7481776" cy="457200"/>
          </a:xfrm>
        </p:spPr>
        <p:txBody>
          <a:bodyPr>
            <a:noAutofit/>
          </a:bodyPr>
          <a:lstStyle/>
          <a:p>
            <a:pPr algn="ctr"/>
            <a:r>
              <a:rPr lang="el-GR" sz="3200" dirty="0">
                <a:latin typeface="Arial" pitchFamily="34" charset="0"/>
                <a:cs typeface="Arial" pitchFamily="34" charset="0"/>
              </a:rPr>
              <a:t>Μέθοδοι παραποίησης δεδομένων</a:t>
            </a:r>
          </a:p>
        </p:txBody>
      </p:sp>
      <p:pic>
        <p:nvPicPr>
          <p:cNvPr id="9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2" y="6009317"/>
            <a:ext cx="785818" cy="84868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28596" y="214290"/>
            <a:ext cx="3429024" cy="57150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l-GR" dirty="0">
                <a:latin typeface="Arial" pitchFamily="34" charset="0"/>
                <a:cs typeface="Arial" pitchFamily="34" charset="0"/>
              </a:rPr>
              <a:t>Οδήγηση χωρίς κάρτα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5143504" y="214290"/>
            <a:ext cx="3429024" cy="57150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l-GR" dirty="0">
                <a:latin typeface="Arial" pitchFamily="34" charset="0"/>
                <a:cs typeface="Arial" pitchFamily="34" charset="0"/>
              </a:rPr>
              <a:t>Οδήγηση ο</a:t>
            </a:r>
            <a:r>
              <a:rPr lang="en-US" dirty="0">
                <a:latin typeface="Arial" pitchFamily="34" charset="0"/>
                <a:cs typeface="Arial" pitchFamily="34" charset="0"/>
              </a:rPr>
              <a:t>ut of scope</a:t>
            </a:r>
            <a:endParaRPr lang="el-G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6 - Θέση περιεχομένου" descr="2020-10-10_19h50_55.pn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57158" y="1071546"/>
            <a:ext cx="1503802" cy="5643578"/>
          </a:xfrm>
        </p:spPr>
      </p:pic>
      <p:pic>
        <p:nvPicPr>
          <p:cNvPr id="8" name="7 - Θέση περιεχομένου" descr="2020-10-10_19h53_03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43768" y="1071546"/>
            <a:ext cx="1500198" cy="5603878"/>
          </a:xfrm>
        </p:spPr>
      </p:pic>
      <p:sp>
        <p:nvSpPr>
          <p:cNvPr id="9" name="8 - Στρογγυλεμένο ορθογώνιο"/>
          <p:cNvSpPr/>
          <p:nvPr/>
        </p:nvSpPr>
        <p:spPr>
          <a:xfrm>
            <a:off x="285720" y="5214950"/>
            <a:ext cx="1643074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0" name="9 - Στρογγυλεμένο ορθογώνιο"/>
          <p:cNvSpPr/>
          <p:nvPr/>
        </p:nvSpPr>
        <p:spPr>
          <a:xfrm>
            <a:off x="357158" y="2714620"/>
            <a:ext cx="500066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1" name="10 - Στρογγυλεμένο ορθογώνιο"/>
          <p:cNvSpPr/>
          <p:nvPr/>
        </p:nvSpPr>
        <p:spPr>
          <a:xfrm>
            <a:off x="7072330" y="3071810"/>
            <a:ext cx="1571636" cy="9286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7929586" y="1928802"/>
            <a:ext cx="500066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13" name="12 - Εικόνα" descr="2020-10-10_19h53_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794" y="3857628"/>
            <a:ext cx="5143536" cy="1714512"/>
          </a:xfrm>
          <a:prstGeom prst="rect">
            <a:avLst/>
          </a:prstGeom>
        </p:spPr>
      </p:pic>
      <p:pic>
        <p:nvPicPr>
          <p:cNvPr id="14" name="13 - Εικόνα" descr="2020-10-10_19h55_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32" y="1428736"/>
            <a:ext cx="4917012" cy="1928826"/>
          </a:xfrm>
          <a:prstGeom prst="rect">
            <a:avLst/>
          </a:prstGeom>
        </p:spPr>
      </p:pic>
      <p:pic>
        <p:nvPicPr>
          <p:cNvPr id="15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2" y="6009317"/>
            <a:ext cx="785818" cy="84868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el-GR" sz="4000" dirty="0">
                <a:latin typeface="Arial" pitchFamily="34" charset="0"/>
                <a:cs typeface="Arial" pitchFamily="34" charset="0"/>
              </a:rPr>
              <a:t>Οδήγηση με δύο κάρτες </a:t>
            </a:r>
          </a:p>
        </p:txBody>
      </p:sp>
      <p:pic>
        <p:nvPicPr>
          <p:cNvPr id="7" name="6 - Εικόνα" descr="2020-10-10_19h24_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785794"/>
            <a:ext cx="7929618" cy="5954269"/>
          </a:xfrm>
          <a:prstGeom prst="rect">
            <a:avLst/>
          </a:prstGeom>
        </p:spPr>
      </p:pic>
      <p:sp>
        <p:nvSpPr>
          <p:cNvPr id="3" name="Διάγραμμα ροής: Γραμμή σύνδεσης 2">
            <a:extLst>
              <a:ext uri="{FF2B5EF4-FFF2-40B4-BE49-F238E27FC236}">
                <a16:creationId xmlns:a16="http://schemas.microsoft.com/office/drawing/2014/main" id="{20A29DA4-2C87-9B20-DAE9-67B706AA968F}"/>
              </a:ext>
            </a:extLst>
          </p:cNvPr>
          <p:cNvSpPr/>
          <p:nvPr/>
        </p:nvSpPr>
        <p:spPr>
          <a:xfrm>
            <a:off x="1115616" y="1700808"/>
            <a:ext cx="216024" cy="360040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Διάγραμμα ροής: Γραμμή σύνδεσης 3">
            <a:extLst>
              <a:ext uri="{FF2B5EF4-FFF2-40B4-BE49-F238E27FC236}">
                <a16:creationId xmlns:a16="http://schemas.microsoft.com/office/drawing/2014/main" id="{E014115C-FA09-0647-B116-799BD068EB73}"/>
              </a:ext>
            </a:extLst>
          </p:cNvPr>
          <p:cNvSpPr/>
          <p:nvPr/>
        </p:nvSpPr>
        <p:spPr>
          <a:xfrm>
            <a:off x="5868144" y="1940156"/>
            <a:ext cx="216024" cy="360040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Διάγραμμα ροής: Γραμμή σύνδεσης 4">
            <a:extLst>
              <a:ext uri="{FF2B5EF4-FFF2-40B4-BE49-F238E27FC236}">
                <a16:creationId xmlns:a16="http://schemas.microsoft.com/office/drawing/2014/main" id="{24C14677-4DDC-4E9C-4B49-EFECABC54BE2}"/>
              </a:ext>
            </a:extLst>
          </p:cNvPr>
          <p:cNvSpPr/>
          <p:nvPr/>
        </p:nvSpPr>
        <p:spPr>
          <a:xfrm>
            <a:off x="947324" y="5301208"/>
            <a:ext cx="216024" cy="360040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Διάγραμμα ροής: Γραμμή σύνδεσης 5">
            <a:extLst>
              <a:ext uri="{FF2B5EF4-FFF2-40B4-BE49-F238E27FC236}">
                <a16:creationId xmlns:a16="http://schemas.microsoft.com/office/drawing/2014/main" id="{658B4DD1-FC22-C0BE-6CDB-20C5E987D26E}"/>
              </a:ext>
            </a:extLst>
          </p:cNvPr>
          <p:cNvSpPr/>
          <p:nvPr/>
        </p:nvSpPr>
        <p:spPr>
          <a:xfrm>
            <a:off x="5878984" y="5229200"/>
            <a:ext cx="277192" cy="432048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Arial" pitchFamily="34" charset="0"/>
                <a:cs typeface="Arial" pitchFamily="34" charset="0"/>
              </a:rPr>
              <a:t>Επίδραση συσκευών επέμβασης στην ασφαλή οδήγηση</a:t>
            </a:r>
          </a:p>
        </p:txBody>
      </p:sp>
      <p:pic>
        <p:nvPicPr>
          <p:cNvPr id="3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sp>
        <p:nvSpPr>
          <p:cNvPr id="4" name="3 - Ορθογώνιο"/>
          <p:cNvSpPr/>
          <p:nvPr/>
        </p:nvSpPr>
        <p:spPr>
          <a:xfrm>
            <a:off x="142844" y="114298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Απενεργοποιείται ο κόφτης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Απενεργοποιείται το </a:t>
            </a:r>
            <a:r>
              <a:rPr lang="en-US" dirty="0">
                <a:latin typeface="Arial" pitchFamily="34" charset="0"/>
                <a:cs typeface="Arial" pitchFamily="34" charset="0"/>
              </a:rPr>
              <a:t>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Απενεργοποιείται η υποβοήθηση φρένων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Δεν γνωρίζει ο οδηγός την ταχύτητα που κινείται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Σωματική και πνευματική εξάντληση</a:t>
            </a:r>
          </a:p>
        </p:txBody>
      </p:sp>
      <p:pic>
        <p:nvPicPr>
          <p:cNvPr id="5" name="4 - Εικόνα" descr="αρχείο λήψης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2643182"/>
            <a:ext cx="2619375" cy="1743075"/>
          </a:xfrm>
          <a:prstGeom prst="rect">
            <a:avLst/>
          </a:prstGeom>
        </p:spPr>
      </p:pic>
      <p:pic>
        <p:nvPicPr>
          <p:cNvPr id="6" name="5 - Εικόνα" descr="αρχείο λήψης (1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4500570"/>
            <a:ext cx="2924175" cy="1562100"/>
          </a:xfrm>
          <a:prstGeom prst="rect">
            <a:avLst/>
          </a:prstGeom>
        </p:spPr>
      </p:pic>
      <p:pic>
        <p:nvPicPr>
          <p:cNvPr id="7" name="6 - Εικόνα" descr="images (16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10" y="3643314"/>
            <a:ext cx="3743330" cy="1871665"/>
          </a:xfrm>
          <a:prstGeom prst="rect">
            <a:avLst/>
          </a:prstGeom>
        </p:spPr>
      </p:pic>
      <p:pic>
        <p:nvPicPr>
          <p:cNvPr id="8" name="7 - Εικόνα" descr="images (15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760" y="928670"/>
            <a:ext cx="2857500" cy="16002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0" y="0"/>
            <a:ext cx="2643174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latin typeface="Arial" pitchFamily="34" charset="0"/>
                <a:cs typeface="Arial" pitchFamily="34" charset="0"/>
              </a:rPr>
              <a:t>Σοβαρές ενδείξεις </a:t>
            </a:r>
          </a:p>
        </p:txBody>
      </p:sp>
      <p:graphicFrame>
        <p:nvGraphicFramePr>
          <p:cNvPr id="4" name="3 - Διάγραμμα"/>
          <p:cNvGraphicFramePr/>
          <p:nvPr/>
        </p:nvGraphicFramePr>
        <p:xfrm>
          <a:off x="3048000" y="2857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6" name="5 - Εικόνα" descr="IMG_20190730_1416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5400000">
            <a:off x="-32" y="1000108"/>
            <a:ext cx="3429024" cy="2571768"/>
          </a:xfrm>
          <a:prstGeom prst="rect">
            <a:avLst/>
          </a:prstGeom>
        </p:spPr>
      </p:pic>
      <p:pic>
        <p:nvPicPr>
          <p:cNvPr id="7" name="6 - Εικόνα" descr="radar_taxitittas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596" y="4071942"/>
            <a:ext cx="4071966" cy="1787693"/>
          </a:xfrm>
          <a:prstGeom prst="rect">
            <a:avLst/>
          </a:prstGeom>
        </p:spPr>
      </p:pic>
      <p:pic>
        <p:nvPicPr>
          <p:cNvPr id="8" name="7 - Εικόνα" descr="IMG_20191008_09001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86315" y="4705398"/>
            <a:ext cx="3857652" cy="193831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ΨΜΡ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643050"/>
            <a:ext cx="3143272" cy="3429024"/>
          </a:xfrm>
          <a:prstGeom prst="rect">
            <a:avLst/>
          </a:prstGeom>
        </p:spPr>
      </p:pic>
      <p:pic>
        <p:nvPicPr>
          <p:cNvPr id="3" name="2 - Εικόνα" descr="ΜΑ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1643050"/>
            <a:ext cx="1999633" cy="3429000"/>
          </a:xfrm>
          <a:prstGeom prst="rect">
            <a:avLst/>
          </a:prstGeom>
        </p:spPr>
      </p:pic>
      <p:pic>
        <p:nvPicPr>
          <p:cNvPr id="4" name="3 - Εικόνα" descr="ΨΜΡ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1643050"/>
            <a:ext cx="2931987" cy="3429024"/>
          </a:xfrm>
          <a:prstGeom prst="rect">
            <a:avLst/>
          </a:prstGeom>
        </p:spPr>
      </p:pic>
      <p:sp>
        <p:nvSpPr>
          <p:cNvPr id="5" name="4 - TextBox"/>
          <p:cNvSpPr txBox="1"/>
          <p:nvPr/>
        </p:nvSpPr>
        <p:spPr>
          <a:xfrm>
            <a:off x="0" y="0"/>
            <a:ext cx="3000364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>
                <a:latin typeface="Arial" pitchFamily="34" charset="0"/>
                <a:cs typeface="Arial" pitchFamily="34" charset="0"/>
              </a:rPr>
              <a:t>Έλεγχος απόστασης </a:t>
            </a:r>
          </a:p>
        </p:txBody>
      </p:sp>
      <p:pic>
        <p:nvPicPr>
          <p:cNvPr id="6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sp>
        <p:nvSpPr>
          <p:cNvPr id="7" name="6 - Ορθογώνιο"/>
          <p:cNvSpPr/>
          <p:nvPr/>
        </p:nvSpPr>
        <p:spPr>
          <a:xfrm>
            <a:off x="4143372" y="55721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ΖΥΓΟΛΟΓΙΟ</a:t>
            </a:r>
          </a:p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ΑΠΟΔΕΙΞΕΙΣ ΔΙΟΔΙΩΝ-ΑΓΟΡΩΝ</a:t>
            </a:r>
          </a:p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ΟΤΙΔΗΠΟΤΕ ΔΗΛΩΝΕΙ ΤΟΠΟ-ΧΡΟΝΟ</a:t>
            </a:r>
          </a:p>
        </p:txBody>
      </p:sp>
      <p:sp>
        <p:nvSpPr>
          <p:cNvPr id="8" name="7 - Ορθογώνιο"/>
          <p:cNvSpPr/>
          <p:nvPr/>
        </p:nvSpPr>
        <p:spPr>
          <a:xfrm>
            <a:off x="3500430" y="28572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GOOGLE MAPS</a:t>
            </a:r>
          </a:p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CMR</a:t>
            </a:r>
          </a:p>
          <a:p>
            <a:pPr>
              <a:buFont typeface="Arial" pitchFamily="34" charset="0"/>
              <a:buChar char="•"/>
            </a:pPr>
            <a:r>
              <a:rPr lang="el-GR" dirty="0">
                <a:latin typeface="Arial" pitchFamily="34" charset="0"/>
                <a:cs typeface="Arial" pitchFamily="34" charset="0"/>
              </a:rPr>
              <a:t> ΤΙΜΟΛΟΓΙΑ-ΔΕΛΤΙΑ ΑΠΟΣΤΟΛΗΣ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F0D30467-9036-6665-52C5-71D65E8DCEBC}"/>
              </a:ext>
            </a:extLst>
          </p:cNvPr>
          <p:cNvSpPr/>
          <p:nvPr/>
        </p:nvSpPr>
        <p:spPr>
          <a:xfrm>
            <a:off x="2267744" y="2348880"/>
            <a:ext cx="57606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Θέση περιεχομένου" descr="unnamed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142976" y="0"/>
            <a:ext cx="5929313" cy="5929313"/>
          </a:xfrm>
        </p:spPr>
      </p:pic>
      <p:pic>
        <p:nvPicPr>
          <p:cNvPr id="8" name="7 - Εικόνα" descr="IMG_20190704_1610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518675" y="4232676"/>
            <a:ext cx="3000371" cy="2250278"/>
          </a:xfrm>
          <a:prstGeom prst="rect">
            <a:avLst/>
          </a:prstGeom>
        </p:spPr>
      </p:pic>
      <p:pic>
        <p:nvPicPr>
          <p:cNvPr id="9" name="8 - Εικόνα" descr="IMG_20190814_0913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312545" y="312545"/>
            <a:ext cx="2500360" cy="1875270"/>
          </a:xfrm>
          <a:prstGeom prst="rect">
            <a:avLst/>
          </a:prstGeom>
        </p:spPr>
      </p:pic>
      <p:pic>
        <p:nvPicPr>
          <p:cNvPr id="11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sp>
        <p:nvSpPr>
          <p:cNvPr id="12" name="11 - TextBox"/>
          <p:cNvSpPr txBox="1"/>
          <p:nvPr/>
        </p:nvSpPr>
        <p:spPr>
          <a:xfrm>
            <a:off x="7072330" y="642918"/>
            <a:ext cx="1643074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VDO 1318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>
            <a:extLst>
              <a:ext uri="{FF2B5EF4-FFF2-40B4-BE49-F238E27FC236}">
                <a16:creationId xmlns:a16="http://schemas.microsoft.com/office/drawing/2014/main" id="{3FFE976F-7B21-00CF-6E9C-11FF0E723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39269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g_1_20141015125906_tachograf_EG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60322"/>
            <a:ext cx="5548338" cy="5811884"/>
          </a:xfrm>
          <a:prstGeom prst="rect">
            <a:avLst/>
          </a:prstGeom>
        </p:spPr>
      </p:pic>
      <p:pic>
        <p:nvPicPr>
          <p:cNvPr id="5" name="4 - Εικόνα" descr="IMG_20190818_1937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19090" y="619100"/>
            <a:ext cx="3238480" cy="2428860"/>
          </a:xfrm>
          <a:prstGeom prst="rect">
            <a:avLst/>
          </a:prstGeom>
        </p:spPr>
      </p:pic>
      <p:sp>
        <p:nvSpPr>
          <p:cNvPr id="6" name="5 - TextBox"/>
          <p:cNvSpPr txBox="1"/>
          <p:nvPr/>
        </p:nvSpPr>
        <p:spPr>
          <a:xfrm>
            <a:off x="7072330" y="642918"/>
            <a:ext cx="1500198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EGK-100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7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3" name="2 - Εικόνα" descr="vdo-1324-analogue-cassette-tachograph-6566-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857232"/>
            <a:ext cx="5691214" cy="3741973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7072330" y="642918"/>
            <a:ext cx="1643074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VDO 1324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" name="4 - Εικόνα" descr="New Doc 2019-06-29 18.08.45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214686"/>
            <a:ext cx="2574976" cy="2563377"/>
          </a:xfrm>
          <a:prstGeom prst="rect">
            <a:avLst/>
          </a:prstGeom>
        </p:spPr>
      </p:pic>
      <p:pic>
        <p:nvPicPr>
          <p:cNvPr id="6" name="5 - Εικόνα" descr="2020-10-10_10h50_0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44" y="142852"/>
            <a:ext cx="2553732" cy="2553732"/>
          </a:xfrm>
          <a:prstGeom prst="rect">
            <a:avLst/>
          </a:prstGeom>
        </p:spPr>
      </p:pic>
      <p:pic>
        <p:nvPicPr>
          <p:cNvPr id="7" name="6 - Εικόνα" descr="BZ08TUA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86644" y="4500570"/>
            <a:ext cx="1553777" cy="2071702"/>
          </a:xfrm>
          <a:prstGeom prst="rect">
            <a:avLst/>
          </a:prstGeom>
        </p:spPr>
      </p:pic>
      <p:pic>
        <p:nvPicPr>
          <p:cNvPr id="8" name="7 - Εικόνα" descr="IMG_20190811_11371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00694" y="4500569"/>
            <a:ext cx="1571636" cy="209551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31FD1-D072-6314-A82F-C5DB378C7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0F1920A-A917-582A-54A2-63B5EE43C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94666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4E3EB-42E2-7C36-C53B-848D73574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3276F1A-B917-A396-4410-61707D994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12551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PhotoCollage_20201014_1753277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pic>
        <p:nvPicPr>
          <p:cNvPr id="6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sp>
        <p:nvSpPr>
          <p:cNvPr id="3" name="2 - TextBox"/>
          <p:cNvSpPr txBox="1"/>
          <p:nvPr/>
        </p:nvSpPr>
        <p:spPr>
          <a:xfrm>
            <a:off x="4500562" y="642918"/>
            <a:ext cx="4500562" cy="738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Arial" pitchFamily="34" charset="0"/>
                <a:cs typeface="Arial" pitchFamily="34" charset="0"/>
              </a:rPr>
              <a:t>Ψηφιακοί ταχογράφοι 1</a:t>
            </a:r>
            <a:r>
              <a:rPr lang="el-GR" sz="2400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 γενιάς </a:t>
            </a:r>
          </a:p>
          <a:p>
            <a:pPr algn="ctr"/>
            <a:r>
              <a:rPr lang="el-GR" dirty="0">
                <a:latin typeface="Arial" pitchFamily="34" charset="0"/>
                <a:cs typeface="Arial" pitchFamily="34" charset="0"/>
              </a:rPr>
              <a:t>1</a:t>
            </a:r>
            <a:r>
              <a:rPr lang="el-GR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dirty="0">
                <a:latin typeface="Arial" pitchFamily="34" charset="0"/>
                <a:cs typeface="Arial" pitchFamily="34" charset="0"/>
              </a:rPr>
              <a:t> &amp; 2</a:t>
            </a:r>
            <a:r>
              <a:rPr lang="el-GR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dirty="0">
                <a:latin typeface="Arial" pitchFamily="34" charset="0"/>
                <a:cs typeface="Arial" pitchFamily="34" charset="0"/>
              </a:rPr>
              <a:t> έκδοσης</a:t>
            </a:r>
          </a:p>
        </p:txBody>
      </p:sp>
      <p:pic>
        <p:nvPicPr>
          <p:cNvPr id="4" name="3 - Εικόνα" descr="taxooo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29125" cy="2333625"/>
          </a:xfrm>
          <a:prstGeom prst="rect">
            <a:avLst/>
          </a:prstGeom>
        </p:spPr>
      </p:pic>
      <p:pic>
        <p:nvPicPr>
          <p:cNvPr id="6" name="5 - Εικόνα" descr="images (18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75" y="4895850"/>
            <a:ext cx="2333625" cy="1962150"/>
          </a:xfrm>
          <a:prstGeom prst="rect">
            <a:avLst/>
          </a:prstGeom>
        </p:spPr>
      </p:pic>
      <p:pic>
        <p:nvPicPr>
          <p:cNvPr id="7" name="6 - Εικόνα" descr="images (2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20" y="2597160"/>
            <a:ext cx="3614742" cy="1865300"/>
          </a:xfrm>
          <a:prstGeom prst="rect">
            <a:avLst/>
          </a:prstGeom>
        </p:spPr>
      </p:pic>
      <p:pic>
        <p:nvPicPr>
          <p:cNvPr id="8" name="7 - Εικόνα" descr="IMG_20190809_0915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598261" y="2902145"/>
            <a:ext cx="2643204" cy="198240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E2B-2B74-9A34-3A47-BB0191AED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0768751-A6E8-7B37-6348-0BD00F44D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77883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4214810" y="214290"/>
            <a:ext cx="4500594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Arial" pitchFamily="34" charset="0"/>
                <a:cs typeface="Arial" pitchFamily="34" charset="0"/>
              </a:rPr>
              <a:t>Ψηφιακοί ταχογράφοι 1</a:t>
            </a:r>
            <a:r>
              <a:rPr lang="el-GR" sz="2400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 γενιάς</a:t>
            </a:r>
          </a:p>
          <a:p>
            <a:pPr algn="ctr"/>
            <a:r>
              <a:rPr lang="el-G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l-GR" dirty="0">
                <a:latin typeface="Arial" pitchFamily="34" charset="0"/>
                <a:cs typeface="Arial" pitchFamily="34" charset="0"/>
              </a:rPr>
              <a:t>3</a:t>
            </a:r>
            <a:r>
              <a:rPr lang="el-GR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dirty="0">
                <a:latin typeface="Arial" pitchFamily="34" charset="0"/>
                <a:cs typeface="Arial" pitchFamily="34" charset="0"/>
              </a:rPr>
              <a:t> έκδοσης </a:t>
            </a:r>
          </a:p>
        </p:txBody>
      </p:sp>
      <p:pic>
        <p:nvPicPr>
          <p:cNvPr id="4" name="3 - Εικόνα" descr="NXD52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1785926"/>
            <a:ext cx="2411015" cy="3214686"/>
          </a:xfrm>
          <a:prstGeom prst="rect">
            <a:avLst/>
          </a:prstGeom>
        </p:spPr>
      </p:pic>
      <p:pic>
        <p:nvPicPr>
          <p:cNvPr id="5" name="4 - Εικόνα" descr="images (20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8992" cy="3428992"/>
          </a:xfrm>
          <a:prstGeom prst="rect">
            <a:avLst/>
          </a:prstGeom>
        </p:spPr>
      </p:pic>
      <p:pic>
        <p:nvPicPr>
          <p:cNvPr id="6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7" name="6 - Εικόνα" descr="1543306519674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3429000"/>
            <a:ext cx="2357435" cy="3143247"/>
          </a:xfrm>
          <a:prstGeom prst="rect">
            <a:avLst/>
          </a:prstGeom>
        </p:spPr>
      </p:pic>
      <p:pic>
        <p:nvPicPr>
          <p:cNvPr id="8" name="7 - Εικόνα" descr="images (23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34" y="4143380"/>
            <a:ext cx="2347229" cy="131444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97CB1-88B0-0A4B-9BDF-C55978297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E787091-F855-1C46-EEF1-93E395241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93194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4214810" y="214290"/>
            <a:ext cx="4500594" cy="738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Arial" pitchFamily="34" charset="0"/>
                <a:cs typeface="Arial" pitchFamily="34" charset="0"/>
              </a:rPr>
              <a:t>Ψηφιακοί ταχογράφοι 2</a:t>
            </a:r>
            <a:r>
              <a:rPr lang="el-GR" sz="2400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 γενιάς</a:t>
            </a:r>
          </a:p>
          <a:p>
            <a:pPr algn="ctr"/>
            <a:r>
              <a:rPr lang="el-GR" dirty="0">
                <a:latin typeface="Arial" pitchFamily="34" charset="0"/>
                <a:cs typeface="Arial" pitchFamily="34" charset="0"/>
              </a:rPr>
              <a:t> 1</a:t>
            </a:r>
            <a:r>
              <a:rPr lang="el-GR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dirty="0">
                <a:latin typeface="Arial" pitchFamily="34" charset="0"/>
                <a:cs typeface="Arial" pitchFamily="34" charset="0"/>
              </a:rPr>
              <a:t> έκδοσης (ευφυής 1)</a:t>
            </a:r>
          </a:p>
        </p:txBody>
      </p:sp>
      <p:pic>
        <p:nvPicPr>
          <p:cNvPr id="6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8" name="7 - Εικόνα" descr="images (2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143380"/>
            <a:ext cx="2347229" cy="1314448"/>
          </a:xfrm>
          <a:prstGeom prst="rect">
            <a:avLst/>
          </a:prstGeom>
        </p:spPr>
      </p:pic>
      <p:pic>
        <p:nvPicPr>
          <p:cNvPr id="9" name="0 - Εικόνα" descr="smart tachograph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785786" y="857232"/>
            <a:ext cx="2714644" cy="2055963"/>
          </a:xfrm>
          <a:prstGeom prst="rect">
            <a:avLst/>
          </a:prstGeom>
        </p:spPr>
      </p:pic>
      <p:pic>
        <p:nvPicPr>
          <p:cNvPr id="10" name="1 - Εικόνα" descr="απομακρυσμένος έλεγχος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4357686" y="3786190"/>
            <a:ext cx="4000528" cy="2453377"/>
          </a:xfrm>
          <a:prstGeom prst="rect">
            <a:avLst/>
          </a:prstGeom>
        </p:spPr>
      </p:pic>
      <p:pic>
        <p:nvPicPr>
          <p:cNvPr id="11" name="2 - Εικόνα" descr="kitas 4.jpg"/>
          <p:cNvPicPr/>
          <p:nvPr/>
        </p:nvPicPr>
        <p:blipFill>
          <a:blip r:embed="rId6"/>
          <a:stretch>
            <a:fillRect/>
          </a:stretch>
        </p:blipFill>
        <p:spPr>
          <a:xfrm>
            <a:off x="5500694" y="1357298"/>
            <a:ext cx="1714512" cy="185050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16866034422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21521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16866036192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7233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16866038312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215214"/>
          </a:xfrm>
          <a:prstGeom prst="rect">
            <a:avLst/>
          </a:prstGeom>
        </p:spPr>
      </p:pic>
      <p:sp>
        <p:nvSpPr>
          <p:cNvPr id="3" name="2 - TextBox"/>
          <p:cNvSpPr txBox="1"/>
          <p:nvPr/>
        </p:nvSpPr>
        <p:spPr>
          <a:xfrm>
            <a:off x="2285984" y="4143380"/>
            <a:ext cx="464347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Τμήμα Τροχαίας Αυτοκινητοδρόμων ΠΑΘΕ Μαγνησίας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00ED8E4-4E7E-4DE3-B895-6D288C3708DC}"/>
              </a:ext>
            </a:extLst>
          </p:cNvPr>
          <p:cNvSpPr/>
          <p:nvPr/>
        </p:nvSpPr>
        <p:spPr>
          <a:xfrm>
            <a:off x="1691680" y="908720"/>
            <a:ext cx="1152128" cy="720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500034" y="214290"/>
            <a:ext cx="8143932" cy="738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Arial" pitchFamily="34" charset="0"/>
                <a:cs typeface="Arial" pitchFamily="34" charset="0"/>
              </a:rPr>
              <a:t>Ψηφιακοί ταχογράφοι 2</a:t>
            </a:r>
            <a:r>
              <a:rPr lang="el-GR" sz="2400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sz="2400" dirty="0">
                <a:latin typeface="Arial" pitchFamily="34" charset="0"/>
                <a:cs typeface="Arial" pitchFamily="34" charset="0"/>
              </a:rPr>
              <a:t> γενιάς</a:t>
            </a:r>
          </a:p>
          <a:p>
            <a:pPr algn="ctr"/>
            <a:r>
              <a:rPr lang="el-GR" dirty="0">
                <a:latin typeface="Arial" pitchFamily="34" charset="0"/>
                <a:cs typeface="Arial" pitchFamily="34" charset="0"/>
              </a:rPr>
              <a:t> 2</a:t>
            </a:r>
            <a:r>
              <a:rPr lang="el-GR" baseline="30000" dirty="0">
                <a:latin typeface="Arial" pitchFamily="34" charset="0"/>
                <a:cs typeface="Arial" pitchFamily="34" charset="0"/>
              </a:rPr>
              <a:t>ης</a:t>
            </a:r>
            <a:r>
              <a:rPr lang="el-GR" dirty="0">
                <a:latin typeface="Arial" pitchFamily="34" charset="0"/>
                <a:cs typeface="Arial" pitchFamily="34" charset="0"/>
              </a:rPr>
              <a:t> έκδοσης (ευφυής 2)</a:t>
            </a:r>
          </a:p>
        </p:txBody>
      </p:sp>
      <p:pic>
        <p:nvPicPr>
          <p:cNvPr id="6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F4742A02-FDB8-389E-13D3-A68AFF554A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96752"/>
            <a:ext cx="6858000" cy="481256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- Διάγραμμα"/>
          <p:cNvGraphicFramePr/>
          <p:nvPr/>
        </p:nvGraphicFramePr>
        <p:xfrm>
          <a:off x="928662" y="714356"/>
          <a:ext cx="7358114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  <p:pic>
        <p:nvPicPr>
          <p:cNvPr id="5" name="Εικόνα 5" descr="Εικόνα που περιέχει υπαίθριος, ουρανός, δρόμος, δέντρο&#10;&#10;Η περιγραφή δημιουργήθηκε αυτόματα">
            <a:extLst>
              <a:ext uri="{FF2B5EF4-FFF2-40B4-BE49-F238E27FC236}">
                <a16:creationId xmlns:a16="http://schemas.microsoft.com/office/drawing/2014/main" id="{EA554104-CA63-4D5D-B629-6E41DFD265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1" y="357166"/>
            <a:ext cx="2928957" cy="2053419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6" name="Εικόνα 6">
            <a:extLst>
              <a:ext uri="{FF2B5EF4-FFF2-40B4-BE49-F238E27FC236}">
                <a16:creationId xmlns:a16="http://schemas.microsoft.com/office/drawing/2014/main" id="{99A16C93-6683-4038-A633-E48DB0C9ED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88" y="142852"/>
            <a:ext cx="2214578" cy="2571178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7" name="Εικόνα 5" descr="Εικόνα που περιέχει ουρανός, άτομο, υπαίθριος, άνδρας&#10;&#10;Η περιγραφή δημιουργήθηκε αυτόματα">
            <a:extLst>
              <a:ext uri="{FF2B5EF4-FFF2-40B4-BE49-F238E27FC236}">
                <a16:creationId xmlns:a16="http://schemas.microsoft.com/office/drawing/2014/main" id="{AAB2903E-7FEE-44B8-AA82-B5235343EB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3929066"/>
            <a:ext cx="2084428" cy="1842755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42785FE-E52A-4AD7-9D87-BDF2D3EBC644}"/>
              </a:ext>
            </a:extLst>
          </p:cNvPr>
          <p:cNvSpPr/>
          <p:nvPr/>
        </p:nvSpPr>
        <p:spPr>
          <a:xfrm>
            <a:off x="-2894" y="331013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Σκοπός Επέμβασης</a:t>
            </a:r>
            <a:endParaRPr lang="en-US" sz="3200" b="1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l-G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70C1087-DB27-49FB-803B-3BCC1AC8C9F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8" t="8465" r="9486" b="14701"/>
          <a:stretch/>
        </p:blipFill>
        <p:spPr bwMode="auto">
          <a:xfrm>
            <a:off x="1810011" y="1272955"/>
            <a:ext cx="1810012" cy="157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9AF6F2C4-CE54-4C60-83A7-337EB619FA9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7"/>
          <a:stretch/>
        </p:blipFill>
        <p:spPr bwMode="auto">
          <a:xfrm>
            <a:off x="3620023" y="1272955"/>
            <a:ext cx="1406284" cy="157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322CB50B-742A-491E-8686-CFBAD654A46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350" y="1156606"/>
            <a:ext cx="1577312" cy="181001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3CCFA7C4-3BBD-40B0-82CB-D7B18657177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2346" y="1236915"/>
            <a:ext cx="1577313" cy="1649393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DA5B3AA0-C4C5-461E-9F13-459BB72C705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699" y="1272954"/>
            <a:ext cx="1232704" cy="15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54F1489B-A04E-49A6-8D58-04F4EDE1384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403" y="1272953"/>
            <a:ext cx="1232704" cy="157731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3D375D2-8E8B-4757-8C80-08E616DB284A}"/>
              </a:ext>
            </a:extLst>
          </p:cNvPr>
          <p:cNvSpPr/>
          <p:nvPr/>
        </p:nvSpPr>
        <p:spPr>
          <a:xfrm>
            <a:off x="0" y="2932616"/>
            <a:ext cx="9144000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l-GR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u="sng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Ιδιοκτήτες:</a:t>
            </a:r>
            <a:r>
              <a:rPr lang="el-GR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α) προσφέρουν ανταγωνιστικότερες τιμές με σκοπό το κέρδος</a:t>
            </a:r>
            <a:endParaRPr lang="el-GR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β) μειώνουν το κόστος απασχόλησης</a:t>
            </a:r>
            <a:endParaRPr lang="el-GR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γ) παραδίδουν-παραλαμβάνουν στην ώρα τους τα φορτία</a:t>
            </a:r>
            <a:endParaRPr lang="el-GR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u="sng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Οδηγοί:</a:t>
            </a:r>
            <a:r>
              <a:rPr lang="el-GR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α) καλύτερες αποδοχές</a:t>
            </a:r>
            <a:endParaRPr lang="el-GR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β) επιστρέφουν συντομότερα στο σπίτι τους</a:t>
            </a:r>
            <a:endParaRPr lang="el-GR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85A3C5FF-6EFC-4421-8B2E-BBB3330832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6" y="5021084"/>
            <a:ext cx="2285984" cy="1836915"/>
          </a:xfrm>
          <a:prstGeom prst="rect">
            <a:avLst/>
          </a:prstGeom>
        </p:spPr>
      </p:pic>
      <p:sp>
        <p:nvSpPr>
          <p:cNvPr id="13" name="Ορθογώνιο 103"/>
          <p:cNvSpPr/>
          <p:nvPr/>
        </p:nvSpPr>
        <p:spPr>
          <a:xfrm>
            <a:off x="1142976" y="857232"/>
            <a:ext cx="7223781" cy="52162"/>
          </a:xfrm>
          <a:prstGeom prst="rect">
            <a:avLst/>
          </a:prstGeom>
          <a:solidFill>
            <a:srgbClr val="ABD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57141"/>
      </p:ext>
    </p:extLst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1608D93-3D2C-4F98-85D8-990DEA47653A}"/>
              </a:ext>
            </a:extLst>
          </p:cNvPr>
          <p:cNvSpPr/>
          <p:nvPr/>
        </p:nvSpPr>
        <p:spPr>
          <a:xfrm>
            <a:off x="0" y="0"/>
            <a:ext cx="9144000" cy="356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Που γίνεται χρήση Μαγνήτη-Συσκευών Επέμβασης;</a:t>
            </a: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α)  σε χώρους φορτοεκφόρτωσης (λιμάνια, αποθήκες)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β)  σε χώρους αναμονής (σύνορα)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γ)  εντός αστικών κέντρων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δ)  σε σημεία του οδικού δικτύου όπου δεν υπάρχει έλεγχος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ε)  σε σημεία του οδικού δικτύου όπου ο έλεγχος είναι ανεπαρκής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dirty="0" err="1">
                <a:latin typeface="Arial" panose="020B0604020202020204" pitchFamily="34" charset="0"/>
                <a:ea typeface="Calibri" panose="020F0502020204030204" pitchFamily="34" charset="0"/>
              </a:rPr>
              <a:t>στ</a:t>
            </a: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</a:rPr>
              <a:t>) σε χώρες όπου οι ελεγκτές χρηματίζονται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BFE5FD3-CAA1-47E5-B4C8-02BB6FD09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" y="4919338"/>
            <a:ext cx="2440219" cy="1938662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E3D21C4C-1A03-433F-8486-F0794A01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13"/>
          <a:stretch/>
        </p:blipFill>
        <p:spPr>
          <a:xfrm>
            <a:off x="4671499" y="4919338"/>
            <a:ext cx="2339405" cy="1938663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D69B1964-2A1D-411B-BAAA-57BA81E5FC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251" y="4919338"/>
            <a:ext cx="2221247" cy="1938662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3D596971-00F6-4F56-B4AB-8C8A613E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903" y="4919338"/>
            <a:ext cx="2123064" cy="1938663"/>
          </a:xfrm>
          <a:prstGeom prst="rect">
            <a:avLst/>
          </a:prstGeom>
        </p:spPr>
      </p:pic>
      <p:pic>
        <p:nvPicPr>
          <p:cNvPr id="9" name="Εικόνα 8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DF5F393B-0667-42B1-BA36-5509744572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68" y="500042"/>
            <a:ext cx="1853439" cy="2668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Ορθογώνιο 103"/>
          <p:cNvSpPr/>
          <p:nvPr/>
        </p:nvSpPr>
        <p:spPr>
          <a:xfrm>
            <a:off x="571472" y="500042"/>
            <a:ext cx="7858180" cy="45719"/>
          </a:xfrm>
          <a:prstGeom prst="rect">
            <a:avLst/>
          </a:prstGeom>
          <a:solidFill>
            <a:srgbClr val="ABD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33674"/>
      </p:ext>
    </p:extLst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687FCD7-5F62-4D9E-90E0-A9C9DCF43ED9}"/>
              </a:ext>
            </a:extLst>
          </p:cNvPr>
          <p:cNvSpPr/>
          <p:nvPr/>
        </p:nvSpPr>
        <p:spPr>
          <a:xfrm>
            <a:off x="0" y="86048"/>
            <a:ext cx="9144000" cy="474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Συμπεριφορά οδηγών</a:t>
            </a:r>
            <a:endParaRPr lang="el-G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όταν καταλαμβάνονται να κάνουν χρήση συσκευής επέμβασης χρησιμοποιούν κάθε ευφάνταστο τρόπο για να μας πείσουν ότι κάτι άλλο συμβαίνει (πχ χάλασε ο ταχογράφος) και εάν έχουν τοποθετήσει μαγνήτη προσπαθούν να τον αφαιρέσουν και να τον κρύψουν. 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πολλοί όταν καταλάβουν ότι οι ελεγκτές διαπίστωσαν τι συμβαίνει πανικοβάλλονται, κλαίνε, παρακαλούν να μην τους βεβαιώσουμε υψηλά πρόστιμα και είναι αυτοί που συνεργάζονται δείχνοντας τον τρόπο ενεργοποίησης της συσκευής ή παραδίδουν τηλεκοντρόλ και μαγνήτες και παρέχουν διάφορες πληροφορίες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άλλοι οδηγοί έχουν λάβει οδηγίες από τους ιδιοκτήτες για τέτοιες περιπτώσεις και δεν συνεργάζονται  αποποιούμενοι οποιασδήποτε ευθύνης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αρκετοί επιχειρούν να χρηματίσουν τους ελεγκτές-σαφές δείγμα ότι κάτι δεν πάει καλά με τον ταχογράφο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 descr="Εικόνα που περιέχει ουρανός, άτομο, υπαίθριος, άνδρας&#10;&#10;Η περιγραφή δημιουργήθηκε αυτόματα">
            <a:extLst>
              <a:ext uri="{FF2B5EF4-FFF2-40B4-BE49-F238E27FC236}">
                <a16:creationId xmlns:a16="http://schemas.microsoft.com/office/drawing/2014/main" id="{AAB2903E-7FEE-44B8-AA82-B5235343E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80" y="4786322"/>
            <a:ext cx="1373717" cy="1214446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BEA19C60-AAD5-49EC-9750-EA28B5E97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05" y="4643446"/>
            <a:ext cx="1477164" cy="1785950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10" name="Εικόνα 9" descr="Εικόνα που περιέχει άτομο&#10;&#10;Η περιγραφή δημιουργήθηκε αυτόματα">
            <a:extLst>
              <a:ext uri="{FF2B5EF4-FFF2-40B4-BE49-F238E27FC236}">
                <a16:creationId xmlns:a16="http://schemas.microsoft.com/office/drawing/2014/main" id="{1F446313-2849-4F96-819F-9496FBF12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043" y="4662724"/>
            <a:ext cx="2811780" cy="2109229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7" name="Ορθογώνιο 103"/>
          <p:cNvSpPr/>
          <p:nvPr/>
        </p:nvSpPr>
        <p:spPr>
          <a:xfrm>
            <a:off x="2357422" y="428604"/>
            <a:ext cx="4071966" cy="45719"/>
          </a:xfrm>
          <a:prstGeom prst="rect">
            <a:avLst/>
          </a:prstGeom>
          <a:solidFill>
            <a:srgbClr val="ABD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93480"/>
      </p:ext>
    </p:extLst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8C2AD6F-499A-4C6F-BC9C-96A007DEF1EF}"/>
              </a:ext>
            </a:extLst>
          </p:cNvPr>
          <p:cNvSpPr/>
          <p:nvPr/>
        </p:nvSpPr>
        <p:spPr>
          <a:xfrm>
            <a:off x="0" y="112271"/>
            <a:ext cx="9144000" cy="3906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Συμπεριφορά ιδιοκτητών</a:t>
            </a: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ελάχιστοι παραδέχονται τι συμβαίνει και συνεργάζονται για να έχουν ένα χαμηλότερο πρόστιμο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οι περισσότεροι είναι αδιάλλακτοι και μέχρι τέλους επιμένουν ότι δεν έχουν πειράξει τον ταχογράφο. Προσπαθούν να πιέσουν με κάθε τρόπο τους ελεγκτές και το συνεργείο (τηλεφωνούν δικηγόροι, προξενεία, συνεργάτες κ.α.)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πιέζουν τους οδηγούς τους να μην συνεργαστούν και τους απειλούν με απόλυση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</a:rPr>
              <a:t>- ζητούν από μόνοι τους παραπλανητικά  την μεταφορά τους σε συνεργείο για έλεγχο όντας σίγουροι ότι δεν θα εντοπιστεί η συσκευή επέμβασης</a:t>
            </a:r>
            <a:endParaRPr lang="el-GR" dirty="0"/>
          </a:p>
        </p:txBody>
      </p:sp>
      <p:pic>
        <p:nvPicPr>
          <p:cNvPr id="6" name="Εικόνα 5" descr="Εικόνα που περιέχει υπαίθριος, ουρανός, δρόμος, δέντρο&#10;&#10;Η περιγραφή δημιουργήθηκε αυτόματα">
            <a:extLst>
              <a:ext uri="{FF2B5EF4-FFF2-40B4-BE49-F238E27FC236}">
                <a16:creationId xmlns:a16="http://schemas.microsoft.com/office/drawing/2014/main" id="{EA554104-CA63-4D5D-B629-6E41DFD26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16" y="4214818"/>
            <a:ext cx="2908413" cy="2039016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7" name="Ορθογώνιο 103"/>
          <p:cNvSpPr/>
          <p:nvPr/>
        </p:nvSpPr>
        <p:spPr>
          <a:xfrm>
            <a:off x="2500298" y="571480"/>
            <a:ext cx="4071966" cy="45719"/>
          </a:xfrm>
          <a:prstGeom prst="rect">
            <a:avLst/>
          </a:prstGeom>
          <a:solidFill>
            <a:srgbClr val="ABD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40589"/>
      </p:ext>
    </p:extLst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30BDE1D-9E64-4215-A170-654CF3ED77DD}"/>
              </a:ext>
            </a:extLst>
          </p:cNvPr>
          <p:cNvSpPr/>
          <p:nvPr/>
        </p:nvSpPr>
        <p:spPr>
          <a:xfrm>
            <a:off x="0" y="0"/>
            <a:ext cx="9144000" cy="4436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Συμπεριφορά Ελεγκτών</a:t>
            </a: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να είναι σίγουροι για τον εαυτό τους και τις ενέργειες τους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να μην φοβούνται να αντιμετωπίσουν τέτοιες περιπτώσεις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να εξηγούν στον οδηγό και στον ιδιοκτήτη ότι θα έχουν λιγότερες συνέπειες αν συνεργαστούν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ανάλογα τον χαρακτήρα του καθενός,  άλλους πρέπει να  τους προσεγγίζουμε φιλικά και με άλλους πρέπει να είμαστε πιο αυστηροί για να πετύχουμε τα καλύτερα δυνατά αποτελέσματα</a:t>
            </a:r>
            <a:endParaRPr lang="el-G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χρήσιμο είναι να γνωρίζουμε ανθρώπους που μπορούν να μας βοηθήσουν στη μετάφραση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9A16C93-6683-4038-A633-E48DB0C9E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4143380"/>
            <a:ext cx="2214578" cy="2571178"/>
          </a:xfrm>
          <a:prstGeom prst="ellipse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6" name="Ορθογώνιο 103"/>
          <p:cNvSpPr/>
          <p:nvPr/>
        </p:nvSpPr>
        <p:spPr>
          <a:xfrm>
            <a:off x="2500298" y="500042"/>
            <a:ext cx="4071966" cy="45719"/>
          </a:xfrm>
          <a:prstGeom prst="rect">
            <a:avLst/>
          </a:prstGeom>
          <a:solidFill>
            <a:srgbClr val="ABD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Εικόνα 24" descr="Εικόνα που περιέχει υπογραφή, υπαίθριος&#10;&#10;Η περιγραφή δημιουργήθηκε αυτόματα">
            <a:extLst>
              <a:ext uri="{FF2B5EF4-FFF2-40B4-BE49-F238E27FC236}">
                <a16:creationId xmlns:a16="http://schemas.microsoft.com/office/drawing/2014/main" id="{3F1B0413-D405-405F-9F62-099E26BAF0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9317"/>
            <a:ext cx="785818" cy="8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03712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IMG_20191223_2028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8 - Ορθογώνιο"/>
          <p:cNvSpPr/>
          <p:nvPr/>
        </p:nvSpPr>
        <p:spPr>
          <a:xfrm>
            <a:off x="3779912" y="2204864"/>
            <a:ext cx="48124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Σας ευχαριστώ </a:t>
            </a:r>
          </a:p>
        </p:txBody>
      </p:sp>
    </p:spTree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Συγκέντρωση">
  <a:themeElements>
    <a:clrScheme name="Συγκέντρωση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Συγκέντρωση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Συγκέντρωση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2189</TotalTime>
  <Words>902</Words>
  <Application>Microsoft Office PowerPoint</Application>
  <PresentationFormat>Προβολή στην οθόνη (4:3)</PresentationFormat>
  <Paragraphs>144</Paragraphs>
  <Slides>37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45" baseType="lpstr">
      <vt:lpstr>Arial</vt:lpstr>
      <vt:lpstr>Calibri</vt:lpstr>
      <vt:lpstr>Century Gothic</vt:lpstr>
      <vt:lpstr>Lucida Sans Unicode</vt:lpstr>
      <vt:lpstr>Verdana</vt:lpstr>
      <vt:lpstr>Wingdings 2</vt:lpstr>
      <vt:lpstr>Wingdings 3</vt:lpstr>
      <vt:lpstr>Συγκέντρωση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Στοιχεία που απαιτούνται κατά τον έλεγχο</vt:lpstr>
      <vt:lpstr>Μέθοδοι παραποίησης δεδομένων</vt:lpstr>
      <vt:lpstr>Παρουσίαση του PowerPoint</vt:lpstr>
      <vt:lpstr>Οδήγηση με δύο κάρτες </vt:lpstr>
      <vt:lpstr>Επίδραση συσκευών επέμβασης στην ασφαλή οδήγηση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Pc-361</dc:creator>
  <cp:lastModifiedBy>Costa Bruckmann</cp:lastModifiedBy>
  <cp:revision>278</cp:revision>
  <dcterms:created xsi:type="dcterms:W3CDTF">2020-03-16T14:21:13Z</dcterms:created>
  <dcterms:modified xsi:type="dcterms:W3CDTF">2025-10-29T19:56:06Z</dcterms:modified>
</cp:coreProperties>
</file>